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Masters/slideMaster25.xml" ContentType="application/vnd.openxmlformats-officedocument.presentationml.slideMaster+xml"/>
  <Override PartName="/ppt/theme/theme2.xml" ContentType="application/vnd.openxmlformats-officedocument.theme+xml"/>
  <Override PartName="/ppt/theme/theme1.xml" ContentType="application/vnd.openxmlformats-officedocument.theme+xml"/>
  <Override PartName="/ppt/theme/theme3.xml" ContentType="application/vnd.openxmlformats-officedocument.theme+xml"/>
  <Override PartName="/ppt/theme/theme37.xml" ContentType="application/vnd.openxmlformats-officedocument.theme+xml"/>
  <Override PartName="/ppt/slideLayouts/slideLayout21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3.xml" ContentType="application/vnd.openxmlformats-officedocument.presentationml.slideLayout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media/hdphoto1.wdp" ContentType="image/vnd.ms-photo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0.xml" ContentType="application/vnd.openxmlformats-officedocument.presentationml.slide+xml"/>
  <Override PartName="/ppt/slides/slide8.xml" ContentType="application/vnd.openxmlformats-officedocument.presentationml.slide+xml"/>
  <Override PartName="/ppt/slides/slide5.xml" ContentType="application/vnd.openxmlformats-officedocument.presentationml.slide+xml"/>
  <Override PartName="/ppt/slides/slide7.xml" ContentType="application/vnd.openxmlformats-officedocument.presentationml.slide+xml"/>
  <Override PartName="/ppt/slides/slide11.xml" ContentType="application/vnd.openxmlformats-officedocument.presentationml.slide+xml"/>
  <Override PartName="/ppt/slides/slide9.xml" ContentType="application/vnd.openxmlformats-officedocument.presentationml.slide+xml"/>
  <Override PartName="/ppt/slides/slide6.xml" ContentType="application/vnd.openxmlformats-officedocument.presentationml.slide+xml"/>
  <Override PartName="/ppt/slides/slide12.xml" ContentType="application/vnd.openxmlformats-officedocument.presentationml.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6.xml" ContentType="application/vnd.openxmlformats-officedocument.presentationml.notesSlide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custom-properties" Target="docProps/custom.xml"/><Relationship Id="rId4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sldMasterIdLst>
    <p:sldMasterId id="2147483648" r:id="rId2"/>
    <p:sldMasterId id="2147483661" r:id="rId3"/>
    <p:sldMasterId id="2147483674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</p:sldIdLst>
  <p:sldSz cx="9144000" cy="6858000"/>
  <p:notesSz cx="6858000" cy="9144000"/>
</p:presentation>
</file>

<file path=ppt/presProps.xml><?xml version="1.0" encoding="utf-8"?>
<p:presentationPr xmlns:a="http://schemas.openxmlformats.org/drawingml/2006/main" xmlns:p="http://schemas.openxmlformats.org/presentationml/2006/main" xmlns:r="http://schemas.openxmlformats.org/officeDocument/2006/relationships">
  <p:showPr showNarration="1"/>
</p:presentationPr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slideMaster" Target="slideMasters/slideMaster13.xml"/><Relationship Id="rId4" Type="http://schemas.openxmlformats.org/officeDocument/2006/relationships/slideMaster" Target="slideMasters/slideMaster25.xml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9" Type="http://schemas.openxmlformats.org/officeDocument/2006/relationships/slide" Target="slides/slide4.xml"/><Relationship Id="rId10" Type="http://schemas.openxmlformats.org/officeDocument/2006/relationships/slide" Target="slides/slide5.xml"/><Relationship Id="rId11" Type="http://schemas.openxmlformats.org/officeDocument/2006/relationships/slide" Target="slides/slide6.xml"/><Relationship Id="rId12" Type="http://schemas.openxmlformats.org/officeDocument/2006/relationships/slide" Target="slides/slide7.xml"/><Relationship Id="rId13" Type="http://schemas.openxmlformats.org/officeDocument/2006/relationships/slide" Target="slides/slide8.xml"/><Relationship Id="rId14" Type="http://schemas.openxmlformats.org/officeDocument/2006/relationships/slide" Target="slides/slide9.xml"/><Relationship Id="rId15" Type="http://schemas.openxmlformats.org/officeDocument/2006/relationships/slide" Target="slides/slide10.xml"/><Relationship Id="rId16" Type="http://schemas.openxmlformats.org/officeDocument/2006/relationships/slide" Target="slides/slide11.xml"/><Relationship Id="rId17" Type="http://schemas.openxmlformats.org/officeDocument/2006/relationships/slide" Target="slides/slide12.xml"/><Relationship Id="rId18" Type="http://schemas.openxmlformats.org/officeDocument/2006/relationships/presProps" Target="presProps.xml"/>
</Relationships>
</file>

<file path=ppt/notesMasters/_rels/notesMaster1.xml.rels><?xml version="1.0" encoding="UTF-8"?>
<Relationships xmlns="http://schemas.openxmlformats.org/package/2006/relationships"><Relationship Id="rId1" Type="http://schemas.openxmlformats.org/officeDocument/2006/relationships/theme" Target="../theme/theme37.xml"/>
</Relationships>
</file>

<file path=ppt/notesMasters/notesMaster1.xml><?xml version="1.0" encoding="utf-8"?>
<p:notes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" name="PlaceHolder 1"/>
          <p:cNvSpPr>
            <a:spLocks noGrp="1"/>
          </p:cNvSpPr>
          <p:nvPr>
            <p:ph type="sldImg"/>
          </p:nvPr>
        </p:nvSpPr>
        <p:spPr>
          <a:xfrm>
            <a:off x="0" y="764280"/>
            <a:ext cx="0" cy="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/>
            <a:r>
              <a:rPr lang="en-US" sz="4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move the slide</a:t>
            </a:r>
            <a:endParaRPr lang="en-US" sz="4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19" name="PlaceHolder 2"/>
          <p:cNvSpPr>
            <a:spLocks noGrp="1"/>
          </p:cNvSpPr>
          <p:nvPr>
            <p:ph type="body"/>
          </p:nvPr>
        </p:nvSpPr>
        <p:spPr>
          <a:xfrm>
            <a:off x="777240" y="4777560"/>
            <a:ext cx="6217560" cy="4525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p>
            <a:pPr indent="0">
              <a:buNone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notes format</a:t>
            </a:r>
            <a:endParaRPr lang="en-US" sz="20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20" name="PlaceHolder 3"/>
          <p:cNvSpPr>
            <a:spLocks noGrp="1"/>
          </p:cNvSpPr>
          <p:nvPr>
            <p:ph type="hdr"/>
          </p:nvPr>
        </p:nvSpPr>
        <p:spPr>
          <a:xfrm>
            <a:off x="0" y="0"/>
            <a:ext cx="3372840" cy="5025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p>
            <a:pPr indent="0">
              <a:buNone/>
            </a:pPr>
            <a:r>
              <a:rPr lang="en-US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rPr>
              <a:t>&lt;header&gt;</a:t>
            </a:r>
            <a:endParaRPr lang="en-US" sz="1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21" name="PlaceHolder 4"/>
          <p:cNvSpPr>
            <a:spLocks noGrp="1"/>
          </p:cNvSpPr>
          <p:nvPr>
            <p:ph type="dt" idx="109"/>
          </p:nvPr>
        </p:nvSpPr>
        <p:spPr>
          <a:xfrm>
            <a:off x="4399200" y="0"/>
            <a:ext cx="3372840" cy="5025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lstStyle>
            <a:lvl1pPr indent="0" algn="r">
              <a:buNone/>
              <a:defRPr lang="en-US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 algn="r">
              <a:buNone/>
            </a:pPr>
            <a:r>
              <a:rPr lang="en-US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rPr>
              <a:t>&lt;date/time&gt;</a:t>
            </a:r>
            <a:endParaRPr lang="en-US" sz="1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22" name="PlaceHolder 5"/>
          <p:cNvSpPr>
            <a:spLocks noGrp="1"/>
          </p:cNvSpPr>
          <p:nvPr>
            <p:ph type="ftr" idx="110"/>
          </p:nvPr>
        </p:nvSpPr>
        <p:spPr>
          <a:xfrm>
            <a:off x="0" y="9555480"/>
            <a:ext cx="3372840" cy="5025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b">
            <a:noAutofit/>
          </a:bodyPr>
          <a:lstStyle>
            <a:lvl1pPr indent="0">
              <a:buNone/>
              <a:defRPr lang="en-US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lang="en-US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rPr>
              <a:t>&lt;footer&gt;</a:t>
            </a:r>
            <a:endParaRPr lang="en-US" sz="1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23" name="PlaceHolder 6"/>
          <p:cNvSpPr>
            <a:spLocks noGrp="1"/>
          </p:cNvSpPr>
          <p:nvPr>
            <p:ph type="sldNum" idx="111"/>
          </p:nvPr>
        </p:nvSpPr>
        <p:spPr>
          <a:xfrm>
            <a:off x="4399200" y="9555480"/>
            <a:ext cx="3372840" cy="5025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b">
            <a:noAutofit/>
          </a:bodyPr>
          <a:lstStyle>
            <a:lvl1pPr indent="0" algn="r">
              <a:buNone/>
              <a:defRPr lang="en-US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 algn="r">
              <a:buNone/>
            </a:pPr>
            <a:fld id="{F20F6909-FFCB-4B76-92AF-C9E2FAA02EFF}" type="slidenum">
              <a:rPr lang="en-US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rPr>
              <a:t>&lt;number&gt;</a:t>
            </a:fld>
            <a:endParaRPr lang="en-US" sz="1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</p:notesMaster>
</file>

<file path=ppt/notesSlides/_rels/notesSlide2.xml.rels><?xml version="1.0" encoding="UTF-8"?>
<Relationships xmlns="http://schemas.openxmlformats.org/package/2006/relationships"><Relationship Id="rId1" Type="http://schemas.openxmlformats.org/officeDocument/2006/relationships/slide" Target="../slides/slide2.xml"/><Relationship Id="rId2" Type="http://schemas.openxmlformats.org/officeDocument/2006/relationships/notesMaster" Target="../notesMasters/notesMaster1.xml"/>
</Relationships>
</file>

<file path=ppt/notesSlides/_rels/notesSlide3.xml.rels><?xml version="1.0" encoding="UTF-8"?>
<Relationships xmlns="http://schemas.openxmlformats.org/package/2006/relationships"><Relationship Id="rId1" Type="http://schemas.openxmlformats.org/officeDocument/2006/relationships/slide" Target="../slides/slide3.xml"/><Relationship Id="rId2" Type="http://schemas.openxmlformats.org/officeDocument/2006/relationships/notesMaster" Target="../notesMasters/notesMaster1.xml"/>
</Relationships>
</file>

<file path=ppt/notesSlides/_rels/notesSlide4.xml.rels><?xml version="1.0" encoding="UTF-8"?>
<Relationships xmlns="http://schemas.openxmlformats.org/package/2006/relationships"><Relationship Id="rId1" Type="http://schemas.openxmlformats.org/officeDocument/2006/relationships/slide" Target="../slides/slide4.xml"/><Relationship Id="rId2" Type="http://schemas.openxmlformats.org/officeDocument/2006/relationships/notesMaster" Target="../notesMasters/notesMaster1.xml"/>
</Relationships>
</file>

<file path=ppt/notesSlides/_rels/notesSlide5.xml.rels><?xml version="1.0" encoding="UTF-8"?>
<Relationships xmlns="http://schemas.openxmlformats.org/package/2006/relationships"><Relationship Id="rId1" Type="http://schemas.openxmlformats.org/officeDocument/2006/relationships/slide" Target="../slides/slide5.xml"/><Relationship Id="rId2" Type="http://schemas.openxmlformats.org/officeDocument/2006/relationships/notesMaster" Target="../notesMasters/notesMaster1.xml"/>
</Relationships>
</file>

<file path=ppt/notesSlides/_rels/notesSlide6.xml.rels><?xml version="1.0" encoding="UTF-8"?>
<Relationships xmlns="http://schemas.openxmlformats.org/package/2006/relationships"><Relationship Id="rId1" Type="http://schemas.openxmlformats.org/officeDocument/2006/relationships/slide" Target="../slides/slide6.xml"/><Relationship Id="rId2" Type="http://schemas.openxmlformats.org/officeDocument/2006/relationships/notesMaster" Target="../notesMasters/notesMaster1.xml"/>
</Relationships>
</file>

<file path=ppt/notesSlides/notesSlide2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8" name="PlaceHolder 1"/>
          <p:cNvSpPr>
            <a:spLocks noGrp="1"/>
          </p:cNvSpPr>
          <p:nvPr>
            <p:ph type="sldImg"/>
          </p:nvPr>
        </p:nvSpPr>
        <p:spPr>
          <a:xfrm>
            <a:off x="1371600" y="1143000"/>
            <a:ext cx="4113360" cy="3084840"/>
          </a:xfrm>
          <a:prstGeom prst="rect">
            <a:avLst/>
          </a:prstGeom>
          <a:ln w="0">
            <a:noFill/>
          </a:ln>
        </p:spPr>
      </p:sp>
      <p:sp>
        <p:nvSpPr>
          <p:cNvPr id="249" name="PlaceHolder 2"/>
          <p:cNvSpPr>
            <a:spLocks noGrp="1"/>
          </p:cNvSpPr>
          <p:nvPr>
            <p:ph type="body"/>
          </p:nvPr>
        </p:nvSpPr>
        <p:spPr>
          <a:xfrm>
            <a:off x="685800" y="4400640"/>
            <a:ext cx="5484960" cy="359892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t">
            <a:noAutofit/>
          </a:bodyPr>
          <a:p>
            <a:pPr marL="216000" indent="0">
              <a:lnSpc>
                <a:spcPct val="100000"/>
              </a:lnSpc>
              <a:buNone/>
              <a:tabLst>
                <a:tab algn="l" pos="0"/>
              </a:tabLst>
            </a:pPr>
            <a:r>
              <a:rPr lang="hr-HR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Učenicima postaviti pitanja o kršćanskoj inicijacije – ponoviti </a:t>
            </a:r>
            <a:endParaRPr lang="en-US" sz="20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50" name="PlaceHolder 3"/>
          <p:cNvSpPr>
            <a:spLocks noGrp="1"/>
          </p:cNvSpPr>
          <p:nvPr>
            <p:ph type="sldNum" idx="112"/>
          </p:nvPr>
        </p:nvSpPr>
        <p:spPr>
          <a:xfrm>
            <a:off x="3884760" y="8685360"/>
            <a:ext cx="2970360" cy="45720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b">
            <a:noAutofit/>
          </a:bodyPr>
          <a:lstStyle>
            <a:lvl1pPr indent="0" algn="r" defTabSz="914400">
              <a:lnSpc>
                <a:spcPct val="100000"/>
              </a:lnSpc>
              <a:buNone/>
              <a:tabLst>
                <a:tab algn="l" pos="0"/>
              </a:tabLst>
              <a:defRPr lang="hr-HR" sz="1200" b="0" u="none" strike="noStrike">
                <a:solidFill>
                  <a:schemeClr val="dk1"/>
                </a:solidFill>
                <a:effectLst/>
                <a:uFillTx/>
                <a:latin typeface="+mn-lt"/>
                <a:ea typeface="+mn-ea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  <a:tabLst>
                <a:tab algn="l" pos="0"/>
              </a:tabLst>
            </a:pPr>
            <a:fld id="{7C5A785B-5DEC-45AD-BD96-D0AD8420D887}" type="slidenum">
              <a:rPr lang="hr-HR" sz="1200" b="0" u="none" strike="noStrike">
                <a:solidFill>
                  <a:schemeClr val="dk1"/>
                </a:solidFill>
                <a:effectLst/>
                <a:uFillTx/>
                <a:latin typeface="+mn-lt"/>
                <a:ea typeface="+mn-ea"/>
              </a:rPr>
              <a:t>&lt;number&gt;</a:t>
            </a:fld>
            <a:endParaRPr lang="en-US" sz="12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</p:notes>
</file>

<file path=ppt/notesSlides/notesSlide3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" name="PlaceHolder 1"/>
          <p:cNvSpPr>
            <a:spLocks noGrp="1"/>
          </p:cNvSpPr>
          <p:nvPr>
            <p:ph type="sldImg"/>
          </p:nvPr>
        </p:nvSpPr>
        <p:spPr>
          <a:xfrm>
            <a:off x="1371600" y="1143000"/>
            <a:ext cx="4113360" cy="3084840"/>
          </a:xfrm>
          <a:prstGeom prst="rect">
            <a:avLst/>
          </a:prstGeom>
          <a:ln w="0">
            <a:noFill/>
          </a:ln>
        </p:spPr>
      </p:sp>
      <p:sp>
        <p:nvSpPr>
          <p:cNvPr id="252" name="PlaceHolder 2"/>
          <p:cNvSpPr>
            <a:spLocks noGrp="1"/>
          </p:cNvSpPr>
          <p:nvPr>
            <p:ph type="body"/>
          </p:nvPr>
        </p:nvSpPr>
        <p:spPr>
          <a:xfrm>
            <a:off x="685800" y="4400640"/>
            <a:ext cx="5484960" cy="359892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t">
            <a:noAutofit/>
          </a:bodyPr>
          <a:p>
            <a:pPr indent="0">
              <a:buNone/>
            </a:pP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53" name="PlaceHolder 3"/>
          <p:cNvSpPr>
            <a:spLocks noGrp="1"/>
          </p:cNvSpPr>
          <p:nvPr>
            <p:ph type="sldNum" idx="113"/>
          </p:nvPr>
        </p:nvSpPr>
        <p:spPr>
          <a:xfrm>
            <a:off x="3884760" y="8685360"/>
            <a:ext cx="2970360" cy="45720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b">
            <a:noAutofit/>
          </a:bodyPr>
          <a:lstStyle>
            <a:lvl1pPr indent="0" algn="r" defTabSz="914400">
              <a:lnSpc>
                <a:spcPct val="100000"/>
              </a:lnSpc>
              <a:buNone/>
              <a:tabLst>
                <a:tab algn="l" pos="0"/>
              </a:tabLst>
              <a:defRPr lang="hr-HR" sz="1200" b="0" u="none" strike="noStrike">
                <a:solidFill>
                  <a:schemeClr val="dk1"/>
                </a:solidFill>
                <a:effectLst/>
                <a:uFillTx/>
                <a:latin typeface="+mn-lt"/>
                <a:ea typeface="+mn-ea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  <a:tabLst>
                <a:tab algn="l" pos="0"/>
              </a:tabLst>
            </a:pPr>
            <a:fld id="{FA9FB179-3F9B-4F3B-BEA0-A86C09ACFD64}" type="slidenum">
              <a:rPr lang="hr-HR" sz="1200" b="0" u="none" strike="noStrike">
                <a:solidFill>
                  <a:schemeClr val="dk1"/>
                </a:solidFill>
                <a:effectLst/>
                <a:uFillTx/>
                <a:latin typeface="+mn-lt"/>
                <a:ea typeface="+mn-ea"/>
              </a:rPr>
              <a:t>&lt;number&gt;</a:t>
            </a:fld>
            <a:endParaRPr lang="en-US" sz="12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</p:notes>
</file>

<file path=ppt/notesSlides/notesSlide4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4" name="PlaceHolder 1"/>
          <p:cNvSpPr>
            <a:spLocks noGrp="1"/>
          </p:cNvSpPr>
          <p:nvPr>
            <p:ph type="sldImg"/>
          </p:nvPr>
        </p:nvSpPr>
        <p:spPr>
          <a:xfrm>
            <a:off x="1371600" y="1143000"/>
            <a:ext cx="4113360" cy="3084840"/>
          </a:xfrm>
          <a:prstGeom prst="rect">
            <a:avLst/>
          </a:prstGeom>
          <a:ln w="0">
            <a:noFill/>
          </a:ln>
        </p:spPr>
      </p:sp>
      <p:sp>
        <p:nvSpPr>
          <p:cNvPr id="255" name="PlaceHolder 2"/>
          <p:cNvSpPr>
            <a:spLocks noGrp="1"/>
          </p:cNvSpPr>
          <p:nvPr>
            <p:ph type="body"/>
          </p:nvPr>
        </p:nvSpPr>
        <p:spPr>
          <a:xfrm>
            <a:off x="685800" y="4400640"/>
            <a:ext cx="5484960" cy="359892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t">
            <a:noAutofit/>
          </a:bodyPr>
          <a:p>
            <a:pPr indent="0">
              <a:buNone/>
            </a:pP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56" name="PlaceHolder 3"/>
          <p:cNvSpPr>
            <a:spLocks noGrp="1"/>
          </p:cNvSpPr>
          <p:nvPr>
            <p:ph type="sldNum" idx="114"/>
          </p:nvPr>
        </p:nvSpPr>
        <p:spPr>
          <a:xfrm>
            <a:off x="3884760" y="8685360"/>
            <a:ext cx="2970360" cy="45720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b">
            <a:noAutofit/>
          </a:bodyPr>
          <a:lstStyle>
            <a:lvl1pPr indent="0" algn="r" defTabSz="914400">
              <a:lnSpc>
                <a:spcPct val="100000"/>
              </a:lnSpc>
              <a:buNone/>
              <a:tabLst>
                <a:tab algn="l" pos="0"/>
              </a:tabLst>
              <a:defRPr lang="hr-HR" sz="1200" b="0" u="none" strike="noStrike">
                <a:solidFill>
                  <a:srgbClr val="000000"/>
                </a:solidFill>
                <a:effectLst/>
                <a:uFillTx/>
                <a:latin typeface="+mn-lt"/>
                <a:ea typeface="+mn-ea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  <a:tabLst>
                <a:tab algn="l" pos="0"/>
              </a:tabLst>
            </a:pPr>
            <a:fld id="{D3E11C97-1151-4629-88BB-14AA1D77D194}" type="slidenum">
              <a:rPr lang="hr-HR" sz="1200" b="0" u="none" strike="noStrike">
                <a:solidFill>
                  <a:srgbClr val="000000"/>
                </a:solidFill>
                <a:effectLst/>
                <a:uFillTx/>
                <a:latin typeface="+mn-lt"/>
                <a:ea typeface="+mn-ea"/>
              </a:rPr>
              <a:t>&lt;number&gt;</a:t>
            </a:fld>
            <a:endParaRPr lang="en-US" sz="12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</p:notes>
</file>

<file path=ppt/notesSlides/notesSlide5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7" name="PlaceHolder 1"/>
          <p:cNvSpPr>
            <a:spLocks noGrp="1"/>
          </p:cNvSpPr>
          <p:nvPr>
            <p:ph type="sldImg"/>
          </p:nvPr>
        </p:nvSpPr>
        <p:spPr>
          <a:xfrm>
            <a:off x="1371600" y="1143000"/>
            <a:ext cx="4113360" cy="3084840"/>
          </a:xfrm>
          <a:prstGeom prst="rect">
            <a:avLst/>
          </a:prstGeom>
          <a:ln w="0">
            <a:noFill/>
          </a:ln>
        </p:spPr>
      </p:sp>
      <p:sp>
        <p:nvSpPr>
          <p:cNvPr id="258" name="PlaceHolder 2"/>
          <p:cNvSpPr>
            <a:spLocks noGrp="1"/>
          </p:cNvSpPr>
          <p:nvPr>
            <p:ph type="body"/>
          </p:nvPr>
        </p:nvSpPr>
        <p:spPr>
          <a:xfrm>
            <a:off x="685800" y="4400640"/>
            <a:ext cx="5484960" cy="359892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t">
            <a:noAutofit/>
          </a:bodyPr>
          <a:p>
            <a:pPr marL="216000" indent="0">
              <a:lnSpc>
                <a:spcPct val="100000"/>
              </a:lnSpc>
              <a:buNone/>
              <a:tabLst>
                <a:tab algn="l" pos="0"/>
              </a:tabLst>
            </a:pPr>
            <a:r>
              <a:rPr lang="hr-HR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Učenicima postaviti pitanje je li znaju kad je ustanovljena euharistija.</a:t>
            </a:r>
            <a:endParaRPr lang="en-US" sz="20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16000" indent="0">
              <a:lnSpc>
                <a:spcPct val="100000"/>
              </a:lnSpc>
              <a:buNone/>
              <a:tabLst>
                <a:tab algn="l" pos="0"/>
              </a:tabLst>
            </a:pPr>
            <a:r>
              <a:rPr lang="hr-HR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Vjeroučitelj pita učenika značenje navedenih kratica.</a:t>
            </a:r>
            <a:endParaRPr lang="en-US" sz="20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59" name="PlaceHolder 3"/>
          <p:cNvSpPr>
            <a:spLocks noGrp="1"/>
          </p:cNvSpPr>
          <p:nvPr>
            <p:ph type="sldNum" idx="115"/>
          </p:nvPr>
        </p:nvSpPr>
        <p:spPr>
          <a:xfrm>
            <a:off x="3884760" y="8685360"/>
            <a:ext cx="2970360" cy="45720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b">
            <a:noAutofit/>
          </a:bodyPr>
          <a:lstStyle>
            <a:lvl1pPr indent="0" algn="r" defTabSz="914400">
              <a:lnSpc>
                <a:spcPct val="100000"/>
              </a:lnSpc>
              <a:buNone/>
              <a:tabLst>
                <a:tab algn="l" pos="0"/>
              </a:tabLst>
              <a:defRPr lang="hr-HR" sz="1200" b="0" u="none" strike="noStrike">
                <a:solidFill>
                  <a:srgbClr val="000000"/>
                </a:solidFill>
                <a:effectLst/>
                <a:uFillTx/>
                <a:latin typeface="+mn-lt"/>
                <a:ea typeface="+mn-ea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  <a:tabLst>
                <a:tab algn="l" pos="0"/>
              </a:tabLst>
            </a:pPr>
            <a:fld id="{F81B7F42-3AE3-4241-85EB-CF2A08041C43}" type="slidenum">
              <a:rPr lang="hr-HR" sz="1200" b="0" u="none" strike="noStrike">
                <a:solidFill>
                  <a:srgbClr val="000000"/>
                </a:solidFill>
                <a:effectLst/>
                <a:uFillTx/>
                <a:latin typeface="+mn-lt"/>
                <a:ea typeface="+mn-ea"/>
              </a:rPr>
              <a:t>&lt;number&gt;</a:t>
            </a:fld>
            <a:endParaRPr lang="en-US" sz="12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</p:notes>
</file>

<file path=ppt/notesSlides/notesSlide6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0" name="PlaceHolder 1"/>
          <p:cNvSpPr>
            <a:spLocks noGrp="1"/>
          </p:cNvSpPr>
          <p:nvPr>
            <p:ph type="sldImg"/>
          </p:nvPr>
        </p:nvSpPr>
        <p:spPr>
          <a:xfrm>
            <a:off x="1371600" y="1143000"/>
            <a:ext cx="4113360" cy="3084840"/>
          </a:xfrm>
          <a:prstGeom prst="rect">
            <a:avLst/>
          </a:prstGeom>
          <a:ln w="0">
            <a:noFill/>
          </a:ln>
        </p:spPr>
      </p:sp>
      <p:sp>
        <p:nvSpPr>
          <p:cNvPr id="261" name="PlaceHolder 2"/>
          <p:cNvSpPr>
            <a:spLocks noGrp="1"/>
          </p:cNvSpPr>
          <p:nvPr>
            <p:ph type="body"/>
          </p:nvPr>
        </p:nvSpPr>
        <p:spPr>
          <a:xfrm>
            <a:off x="685800" y="4400640"/>
            <a:ext cx="5484960" cy="359892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t">
            <a:noAutofit/>
          </a:bodyPr>
          <a:p>
            <a:pPr marL="216000" indent="0">
              <a:lnSpc>
                <a:spcPct val="100000"/>
              </a:lnSpc>
              <a:buNone/>
              <a:tabLst>
                <a:tab algn="l" pos="0"/>
              </a:tabLst>
            </a:pPr>
            <a:r>
              <a:rPr lang="hr-HR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Učenicima postaviti pitanje je li znaju kad je ustanovljena euharistija.</a:t>
            </a:r>
            <a:endParaRPr lang="en-US" sz="20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16000" indent="0">
              <a:lnSpc>
                <a:spcPct val="100000"/>
              </a:lnSpc>
              <a:buNone/>
              <a:tabLst>
                <a:tab algn="l" pos="0"/>
              </a:tabLst>
            </a:pPr>
            <a:r>
              <a:rPr lang="hr-HR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Vjeroučitelj pita učenika značenje navedenih kratica.</a:t>
            </a:r>
            <a:endParaRPr lang="en-US" sz="20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16000" indent="0">
              <a:lnSpc>
                <a:spcPct val="100000"/>
              </a:lnSpc>
              <a:buNone/>
              <a:tabLst>
                <a:tab algn="l" pos="0"/>
              </a:tabLst>
            </a:pPr>
            <a:r>
              <a:rPr lang="hr-HR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Objasniti učenicima da je hrvatski narod imao dopuštenje i prije Drugog vatikanskog koncila slaviti misu na narodnom jeziku</a:t>
            </a:r>
            <a:endParaRPr lang="en-US" sz="20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16000" indent="0">
              <a:lnSpc>
                <a:spcPct val="100000"/>
              </a:lnSpc>
              <a:buNone/>
              <a:tabLst>
                <a:tab algn="l" pos="0"/>
              </a:tabLst>
            </a:pPr>
            <a:r>
              <a:rPr lang="hr-HR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(Hadrijan II.)</a:t>
            </a:r>
            <a:endParaRPr lang="en-US" sz="20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16000" indent="0">
              <a:lnSpc>
                <a:spcPct val="100000"/>
              </a:lnSpc>
              <a:buNone/>
              <a:tabLst>
                <a:tab algn="l" pos="0"/>
              </a:tabLst>
            </a:pPr>
            <a:endParaRPr lang="en-US" sz="20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62" name="PlaceHolder 3"/>
          <p:cNvSpPr>
            <a:spLocks noGrp="1"/>
          </p:cNvSpPr>
          <p:nvPr>
            <p:ph type="sldNum" idx="116"/>
          </p:nvPr>
        </p:nvSpPr>
        <p:spPr>
          <a:xfrm>
            <a:off x="3884760" y="8685360"/>
            <a:ext cx="2970360" cy="45720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b">
            <a:noAutofit/>
          </a:bodyPr>
          <a:lstStyle>
            <a:lvl1pPr indent="0" algn="r" defTabSz="914400">
              <a:lnSpc>
                <a:spcPct val="100000"/>
              </a:lnSpc>
              <a:buNone/>
              <a:tabLst>
                <a:tab algn="l" pos="0"/>
              </a:tabLst>
              <a:defRPr lang="hr-HR" sz="1200" b="0" u="none" strike="noStrike">
                <a:solidFill>
                  <a:srgbClr val="000000"/>
                </a:solidFill>
                <a:effectLst/>
                <a:uFillTx/>
                <a:latin typeface="+mn-lt"/>
                <a:ea typeface="+mn-ea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  <a:tabLst>
                <a:tab algn="l" pos="0"/>
              </a:tabLst>
            </a:pPr>
            <a:fld id="{399C6FC0-1962-4C2C-B1D8-D571A79AB28E}" type="slidenum">
              <a:rPr lang="hr-HR" sz="1200" b="0" u="none" strike="noStrike">
                <a:solidFill>
                  <a:srgbClr val="000000"/>
                </a:solidFill>
                <a:effectLst/>
                <a:uFillTx/>
                <a:latin typeface="+mn-lt"/>
                <a:ea typeface="+mn-ea"/>
              </a:rPr>
              <a:t>&lt;number&gt;</a:t>
            </a:fld>
            <a:endParaRPr lang="en-US" sz="12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</p:note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3.xml"/>
</Relationships>
</file>

<file path=ppt/slideLayouts/_rels/slideLayout1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3.xml"/>
</Relationships>
</file>

<file path=ppt/slideLayouts/_rels/slideLayout1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3.xml"/>
</Relationships>
</file>

<file path=ppt/slideLayouts/_rels/slideLayout1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3.xml"/>
</Relationships>
</file>

<file path=ppt/slideLayouts/_rels/slideLayout1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3.xml"/>
</Relationships>
</file>

<file path=ppt/slideLayouts/_rels/slideLayout1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3.xml"/>
</Relationships>
</file>

<file path=ppt/slideLayouts/_rels/slideLayout1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3.xml"/>
</Relationships>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2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3.xml"/>
</Relationships>
</file>

<file path=ppt/slideLayouts/_rels/slideLayout2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3.xml"/>
</Relationships>
</file>

<file path=ppt/slideLayouts/_rels/slideLayout2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3.xml"/>
</Relationships>
</file>

<file path=ppt/slideLayouts/_rels/slideLayout2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3.xml"/>
</Relationships>
</file>

<file path=ppt/slideLayouts/_rels/slideLayout2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3.xml"/>
</Relationships>
</file>

<file path=ppt/slideLayouts/_rels/slideLayout2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5.xml"/>
</Relationships>
</file>

<file path=ppt/slideLayouts/_rels/slideLayout2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5.xml"/>
</Relationships>
</file>

<file path=ppt/slideLayouts/_rels/slideLayout2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5.xml"/>
</Relationships>
</file>

<file path=ppt/slideLayouts/_rels/slideLayout2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5.xml"/>
</Relationships>
</file>

<file path=ppt/slideLayouts/_rels/slideLayout2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5.xml"/>
</Relationships>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3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5.xml"/>
</Relationships>
</file>

<file path=ppt/slideLayouts/_rels/slideLayout3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5.xml"/>
</Relationships>
</file>

<file path=ppt/slideLayouts/_rels/slideLayout3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5.xml"/>
</Relationships>
</file>

<file path=ppt/slideLayouts/_rels/slideLayout3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5.xml"/>
</Relationships>
</file>

<file path=ppt/slideLayouts/_rels/slideLayout3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5.xml"/>
</Relationships>
</file>

<file path=ppt/slideLayouts/_rels/slideLayout3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5.xml"/>
</Relationships>
</file>

<file path=ppt/slideLayouts/_rels/slideLayout3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5.xml"/>
</Relationships>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8880" cy="1144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title text format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440" cy="18964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70000" lnSpcReduction="19999"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Second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Third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Fourth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Fifth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Sixth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Seventh Outline </a:t>
            </a: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440" cy="18964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70000" lnSpcReduction="19999"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Second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Third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Fourth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Fifth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Sixth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Seventh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8880" cy="18964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85000" lnSpcReduction="9999"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Second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Third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Fourth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Fifth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Sixth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Seventh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1"/>
          </p:nvPr>
        </p:nvSpPr>
        <p:spPr>
          <a:xfrm>
            <a:off x="3124080" y="6356520"/>
            <a:ext cx="2894040" cy="36360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lang="hr-HR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lang="hr-HR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rPr>
              <a:t>&lt;footer&gt;</a:t>
            </a:r>
            <a:endParaRPr lang="en-US" sz="1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" name="PlaceHolder 6"/>
          <p:cNvSpPr>
            <a:spLocks noGrp="1"/>
          </p:cNvSpPr>
          <p:nvPr>
            <p:ph type="sldNum" idx="2"/>
          </p:nvPr>
        </p:nvSpPr>
        <p:spPr>
          <a:xfrm>
            <a:off x="6553080" y="6356520"/>
            <a:ext cx="2132280" cy="36360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 defTabSz="914400">
              <a:lnSpc>
                <a:spcPct val="100000"/>
              </a:lnSpc>
              <a:buNone/>
              <a:tabLst>
                <a:tab algn="l" pos="0"/>
              </a:tabLst>
              <a:defRPr lang="hr-HR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  <a:tabLst>
                <a:tab algn="l" pos="0"/>
              </a:tabLst>
            </a:pPr>
            <a:fld id="{CDF1406F-875C-426C-A8AA-2A5F82242C62}" type="slidenum">
              <a:rPr lang="hr-HR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rPr>
              <a:t>&lt;number&gt;</a:t>
            </a:fld>
            <a:endParaRPr lang="en-US" sz="12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" name="PlaceHolder 7"/>
          <p:cNvSpPr>
            <a:spLocks noGrp="1"/>
          </p:cNvSpPr>
          <p:nvPr>
            <p:ph type="dt" idx="3"/>
          </p:nvPr>
        </p:nvSpPr>
        <p:spPr>
          <a:xfrm>
            <a:off x="457200" y="6356520"/>
            <a:ext cx="2132280" cy="36360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lang="en-US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lang="en-US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rPr>
              <a:t>&lt;date/time&gt;</a:t>
            </a:r>
            <a:endParaRPr lang="en-US" sz="1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PlaceHolder 1"/>
          <p:cNvSpPr>
            <a:spLocks noGrp="1"/>
          </p:cNvSpPr>
          <p:nvPr>
            <p:ph type="ftr" idx="28"/>
          </p:nvPr>
        </p:nvSpPr>
        <p:spPr>
          <a:xfrm>
            <a:off x="3124080" y="6356520"/>
            <a:ext cx="2894040" cy="36360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lang="hr-HR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lang="hr-HR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rPr>
              <a:t>&lt;footer&gt;</a:t>
            </a:r>
            <a:endParaRPr lang="en-US" sz="1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8" name="PlaceHolder 2"/>
          <p:cNvSpPr>
            <a:spLocks noGrp="1"/>
          </p:cNvSpPr>
          <p:nvPr>
            <p:ph type="sldNum" idx="29"/>
          </p:nvPr>
        </p:nvSpPr>
        <p:spPr>
          <a:xfrm>
            <a:off x="6553080" y="6356520"/>
            <a:ext cx="2132280" cy="36360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 defTabSz="914400">
              <a:lnSpc>
                <a:spcPct val="100000"/>
              </a:lnSpc>
              <a:buNone/>
              <a:tabLst>
                <a:tab algn="l" pos="0"/>
              </a:tabLst>
              <a:defRPr lang="hr-HR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  <a:tabLst>
                <a:tab algn="l" pos="0"/>
              </a:tabLst>
            </a:pPr>
            <a:fld id="{106EB3FE-8F5B-4717-8FF0-C2A771734269}" type="slidenum">
              <a:rPr lang="hr-HR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rPr>
              <a:t>&lt;number&gt;</a:t>
            </a:fld>
            <a:endParaRPr lang="en-US" sz="12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9" name="PlaceHolder 3"/>
          <p:cNvSpPr>
            <a:spLocks noGrp="1"/>
          </p:cNvSpPr>
          <p:nvPr>
            <p:ph type="dt" idx="30"/>
          </p:nvPr>
        </p:nvSpPr>
        <p:spPr>
          <a:xfrm>
            <a:off x="457200" y="6356520"/>
            <a:ext cx="2132280" cy="36360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lang="en-US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lang="en-US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rPr>
              <a:t>&lt;date/time&gt;</a:t>
            </a:r>
            <a:endParaRPr lang="en-US" sz="1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Tx" preserve="1">
  <p:cSld name="Title, 2 Content and Content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8880" cy="1144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title text format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61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440" cy="18964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70000" lnSpcReduction="19999"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Second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Third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Fourth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Fifth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Sixth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Seventh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62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440" cy="3976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Second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Third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Fourth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Fifth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Sixth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Seventh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63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440" cy="18964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70000" lnSpcReduction="19999"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Second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Third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Fourth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Fifth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Sixth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Seventh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64" name="PlaceHolder 5"/>
          <p:cNvSpPr>
            <a:spLocks noGrp="1"/>
          </p:cNvSpPr>
          <p:nvPr>
            <p:ph type="ftr" idx="31"/>
          </p:nvPr>
        </p:nvSpPr>
        <p:spPr>
          <a:xfrm>
            <a:off x="3124080" y="6356520"/>
            <a:ext cx="2894040" cy="36360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lang="hr-HR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lang="hr-HR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rPr>
              <a:t>&lt;footer&gt;</a:t>
            </a:r>
            <a:endParaRPr lang="en-US" sz="1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5" name="PlaceHolder 6"/>
          <p:cNvSpPr>
            <a:spLocks noGrp="1"/>
          </p:cNvSpPr>
          <p:nvPr>
            <p:ph type="sldNum" idx="32"/>
          </p:nvPr>
        </p:nvSpPr>
        <p:spPr>
          <a:xfrm>
            <a:off x="6553080" y="6356520"/>
            <a:ext cx="2132280" cy="36360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 defTabSz="914400">
              <a:lnSpc>
                <a:spcPct val="100000"/>
              </a:lnSpc>
              <a:buNone/>
              <a:tabLst>
                <a:tab algn="l" pos="0"/>
              </a:tabLst>
              <a:defRPr lang="hr-HR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  <a:tabLst>
                <a:tab algn="l" pos="0"/>
              </a:tabLst>
            </a:pPr>
            <a:fld id="{58F77C7F-DDFC-4A6E-ACC1-0779562C4ED2}" type="slidenum">
              <a:rPr lang="hr-HR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rPr>
              <a:t>&lt;number&gt;</a:t>
            </a:fld>
            <a:endParaRPr lang="en-US" sz="12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6" name="PlaceHolder 7"/>
          <p:cNvSpPr>
            <a:spLocks noGrp="1"/>
          </p:cNvSpPr>
          <p:nvPr>
            <p:ph type="dt" idx="33"/>
          </p:nvPr>
        </p:nvSpPr>
        <p:spPr>
          <a:xfrm>
            <a:off x="457200" y="6356520"/>
            <a:ext cx="2132280" cy="36360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lang="en-US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lang="en-US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rPr>
              <a:t>&lt;date/time&gt;</a:t>
            </a:r>
            <a:endParaRPr lang="en-US" sz="1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</p:sldLayout>
</file>

<file path=ppt/slideLayouts/slideLayout1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AndTwoObj" preserve="1">
  <p:cSld name="Title Content and 2 Content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8880" cy="1144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title text format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68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440" cy="3976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Second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Third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Fourth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Fifth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Sixth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Seventh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69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440" cy="18964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70000" lnSpcReduction="19999"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Second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Third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Fourth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Fifth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Sixth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Seventh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70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440" cy="18964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70000" lnSpcReduction="19999"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Second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Third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Fourth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Fifth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Sixth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Seventh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71" name="PlaceHolder 5"/>
          <p:cNvSpPr>
            <a:spLocks noGrp="1"/>
          </p:cNvSpPr>
          <p:nvPr>
            <p:ph type="ftr" idx="34"/>
          </p:nvPr>
        </p:nvSpPr>
        <p:spPr>
          <a:xfrm>
            <a:off x="3124080" y="6356520"/>
            <a:ext cx="2894040" cy="36360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lang="hr-HR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lang="hr-HR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rPr>
              <a:t>&lt;footer&gt;</a:t>
            </a:r>
            <a:endParaRPr lang="en-US" sz="1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2" name="PlaceHolder 6"/>
          <p:cNvSpPr>
            <a:spLocks noGrp="1"/>
          </p:cNvSpPr>
          <p:nvPr>
            <p:ph type="sldNum" idx="35"/>
          </p:nvPr>
        </p:nvSpPr>
        <p:spPr>
          <a:xfrm>
            <a:off x="6553080" y="6356520"/>
            <a:ext cx="2132280" cy="36360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 defTabSz="914400">
              <a:lnSpc>
                <a:spcPct val="100000"/>
              </a:lnSpc>
              <a:buNone/>
              <a:tabLst>
                <a:tab algn="l" pos="0"/>
              </a:tabLst>
              <a:defRPr lang="hr-HR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  <a:tabLst>
                <a:tab algn="l" pos="0"/>
              </a:tabLst>
            </a:pPr>
            <a:fld id="{E507C9FD-ECB8-42D5-ACE7-0CF7D4420AC0}" type="slidenum">
              <a:rPr lang="hr-HR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rPr>
              <a:t>&lt;number&gt;</a:t>
            </a:fld>
            <a:endParaRPr lang="en-US" sz="12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3" name="PlaceHolder 7"/>
          <p:cNvSpPr>
            <a:spLocks noGrp="1"/>
          </p:cNvSpPr>
          <p:nvPr>
            <p:ph type="dt" idx="36"/>
          </p:nvPr>
        </p:nvSpPr>
        <p:spPr>
          <a:xfrm>
            <a:off x="457200" y="6356520"/>
            <a:ext cx="2132280" cy="36360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lang="en-US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lang="en-US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rPr>
              <a:t>&lt;date/time&gt;</a:t>
            </a:r>
            <a:endParaRPr lang="en-US" sz="1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</p:sldLayout>
</file>

<file path=ppt/slideLayouts/slideLayout1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Default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8880" cy="1144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title text format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75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440" cy="18964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70000" lnSpcReduction="19999"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Second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Third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Fourth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Fifth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Sixth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Seventh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76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440" cy="18964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70000" lnSpcReduction="19999"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Second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Third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Fourth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Fifth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Sixth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Seventh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77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8880" cy="18964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85000" lnSpcReduction="9999"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Second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Third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Fourth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Fifth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Sixth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Seventh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78" name="PlaceHolder 5"/>
          <p:cNvSpPr>
            <a:spLocks noGrp="1"/>
          </p:cNvSpPr>
          <p:nvPr>
            <p:ph type="ftr" idx="37"/>
          </p:nvPr>
        </p:nvSpPr>
        <p:spPr>
          <a:xfrm>
            <a:off x="3124080" y="6356520"/>
            <a:ext cx="2894040" cy="36360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lang="hr-HR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lang="hr-HR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rPr>
              <a:t>&lt;footer&gt;</a:t>
            </a:r>
            <a:endParaRPr lang="en-US" sz="1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9" name="PlaceHolder 6"/>
          <p:cNvSpPr>
            <a:spLocks noGrp="1"/>
          </p:cNvSpPr>
          <p:nvPr>
            <p:ph type="sldNum" idx="38"/>
          </p:nvPr>
        </p:nvSpPr>
        <p:spPr>
          <a:xfrm>
            <a:off x="6553080" y="6356520"/>
            <a:ext cx="2132280" cy="36360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 defTabSz="914400">
              <a:lnSpc>
                <a:spcPct val="100000"/>
              </a:lnSpc>
              <a:buNone/>
              <a:tabLst>
                <a:tab algn="l" pos="0"/>
              </a:tabLst>
              <a:defRPr lang="hr-HR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  <a:tabLst>
                <a:tab algn="l" pos="0"/>
              </a:tabLst>
            </a:pPr>
            <a:fld id="{AAD1DD6C-C4B6-437D-B360-AB87CB39182F}" type="slidenum">
              <a:rPr lang="hr-HR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rPr>
              <a:t>&lt;number&gt;</a:t>
            </a:fld>
            <a:endParaRPr lang="en-US" sz="12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0" name="PlaceHolder 7"/>
          <p:cNvSpPr>
            <a:spLocks noGrp="1"/>
          </p:cNvSpPr>
          <p:nvPr>
            <p:ph type="dt" idx="39"/>
          </p:nvPr>
        </p:nvSpPr>
        <p:spPr>
          <a:xfrm>
            <a:off x="457200" y="6356520"/>
            <a:ext cx="2132280" cy="36360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lang="en-US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lang="en-US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rPr>
              <a:t>&lt;date/time&gt;</a:t>
            </a:r>
            <a:endParaRPr lang="en-US" sz="1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</p:sldLayout>
</file>

<file path=ppt/slideLayouts/slideLayout1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Default 1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8880" cy="1144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title text format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82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8880" cy="18964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85000" lnSpcReduction="9999"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Second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Third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Fourth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Fifth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Sixth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Seventh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83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8880" cy="18964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85000" lnSpcReduction="9999"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Second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Third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Fourth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Fifth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Sixth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Seventh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84" name="PlaceHolder 4"/>
          <p:cNvSpPr>
            <a:spLocks noGrp="1"/>
          </p:cNvSpPr>
          <p:nvPr>
            <p:ph type="ftr" idx="40"/>
          </p:nvPr>
        </p:nvSpPr>
        <p:spPr>
          <a:xfrm>
            <a:off x="3124080" y="6356520"/>
            <a:ext cx="2894040" cy="36360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lang="hr-HR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lang="hr-HR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rPr>
              <a:t>&lt;footer&gt;</a:t>
            </a:r>
            <a:endParaRPr lang="en-US" sz="1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5" name="PlaceHolder 5"/>
          <p:cNvSpPr>
            <a:spLocks noGrp="1"/>
          </p:cNvSpPr>
          <p:nvPr>
            <p:ph type="sldNum" idx="41"/>
          </p:nvPr>
        </p:nvSpPr>
        <p:spPr>
          <a:xfrm>
            <a:off x="6553080" y="6356520"/>
            <a:ext cx="2132280" cy="36360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 defTabSz="914400">
              <a:lnSpc>
                <a:spcPct val="100000"/>
              </a:lnSpc>
              <a:buNone/>
              <a:tabLst>
                <a:tab algn="l" pos="0"/>
              </a:tabLst>
              <a:defRPr lang="hr-HR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  <a:tabLst>
                <a:tab algn="l" pos="0"/>
              </a:tabLst>
            </a:pPr>
            <a:fld id="{4E5E94F9-9BED-4827-A724-2E46055724B7}" type="slidenum">
              <a:rPr lang="hr-HR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rPr>
              <a:t>&lt;number&gt;</a:t>
            </a:fld>
            <a:endParaRPr lang="en-US" sz="12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6" name="PlaceHolder 6"/>
          <p:cNvSpPr>
            <a:spLocks noGrp="1"/>
          </p:cNvSpPr>
          <p:nvPr>
            <p:ph type="dt" idx="42"/>
          </p:nvPr>
        </p:nvSpPr>
        <p:spPr>
          <a:xfrm>
            <a:off x="457200" y="6356520"/>
            <a:ext cx="2132280" cy="36360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lang="en-US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lang="en-US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rPr>
              <a:t>&lt;date/time&gt;</a:t>
            </a:r>
            <a:endParaRPr lang="en-US" sz="1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</p:sldLayout>
</file>

<file path=ppt/slideLayouts/slideLayout1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Default 2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8880" cy="1144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title text format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88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440" cy="18964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70000" lnSpcReduction="19999"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Second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Third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Fourth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Fifth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Sixth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Seventh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89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440" cy="18964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70000" lnSpcReduction="19999"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Second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Third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Fourth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Fifth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Sixth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Seventh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90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440" cy="18964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70000" lnSpcReduction="19999"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Second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Third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Fourth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Fifth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Sixth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Seventh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91" name="PlaceHolder 5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440" cy="18964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70000" lnSpcReduction="19999"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Second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Third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Fourth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Fifth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Sixth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Seventh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92" name="PlaceHolder 6"/>
          <p:cNvSpPr>
            <a:spLocks noGrp="1"/>
          </p:cNvSpPr>
          <p:nvPr>
            <p:ph type="ftr" idx="43"/>
          </p:nvPr>
        </p:nvSpPr>
        <p:spPr>
          <a:xfrm>
            <a:off x="3124080" y="6356520"/>
            <a:ext cx="2894040" cy="36360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lang="hr-HR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lang="hr-HR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rPr>
              <a:t>&lt;footer&gt;</a:t>
            </a:r>
            <a:endParaRPr lang="en-US" sz="1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3" name="PlaceHolder 7"/>
          <p:cNvSpPr>
            <a:spLocks noGrp="1"/>
          </p:cNvSpPr>
          <p:nvPr>
            <p:ph type="sldNum" idx="44"/>
          </p:nvPr>
        </p:nvSpPr>
        <p:spPr>
          <a:xfrm>
            <a:off x="6553080" y="6356520"/>
            <a:ext cx="2132280" cy="36360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 defTabSz="914400">
              <a:lnSpc>
                <a:spcPct val="100000"/>
              </a:lnSpc>
              <a:buNone/>
              <a:tabLst>
                <a:tab algn="l" pos="0"/>
              </a:tabLst>
              <a:defRPr lang="hr-HR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  <a:tabLst>
                <a:tab algn="l" pos="0"/>
              </a:tabLst>
            </a:pPr>
            <a:fld id="{C7A51A29-550E-4257-856C-BD2C1204E461}" type="slidenum">
              <a:rPr lang="hr-HR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rPr>
              <a:t>&lt;number&gt;</a:t>
            </a:fld>
            <a:endParaRPr lang="en-US" sz="12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4" name="PlaceHolder 8"/>
          <p:cNvSpPr>
            <a:spLocks noGrp="1"/>
          </p:cNvSpPr>
          <p:nvPr>
            <p:ph type="dt" idx="45"/>
          </p:nvPr>
        </p:nvSpPr>
        <p:spPr>
          <a:xfrm>
            <a:off x="457200" y="6356520"/>
            <a:ext cx="2132280" cy="36360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lang="en-US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lang="en-US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rPr>
              <a:t>&lt;date/time&gt;</a:t>
            </a:r>
            <a:endParaRPr lang="en-US" sz="1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</p:sldLayout>
</file>

<file path=ppt/slideLayouts/slideLayout1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Default 3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8880" cy="1144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title text format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96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2649240" cy="18964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25000" lnSpcReduction="19999"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Second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Third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Fourth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Fifth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Sixth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Seventh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97" name="PlaceHolder 3"/>
          <p:cNvSpPr>
            <a:spLocks noGrp="1"/>
          </p:cNvSpPr>
          <p:nvPr>
            <p:ph type="body"/>
          </p:nvPr>
        </p:nvSpPr>
        <p:spPr>
          <a:xfrm>
            <a:off x="3239640" y="1604520"/>
            <a:ext cx="2649240" cy="18964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25000" lnSpcReduction="19999"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Second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Third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Fourth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Fifth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Sixth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Seventh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98" name="PlaceHolder 4"/>
          <p:cNvSpPr>
            <a:spLocks noGrp="1"/>
          </p:cNvSpPr>
          <p:nvPr>
            <p:ph type="body"/>
          </p:nvPr>
        </p:nvSpPr>
        <p:spPr>
          <a:xfrm>
            <a:off x="6022080" y="1604520"/>
            <a:ext cx="2649240" cy="18964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25000" lnSpcReduction="19999"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Second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Third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Fourth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Fifth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Sixth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Seventh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99" name="PlaceHolder 5"/>
          <p:cNvSpPr>
            <a:spLocks noGrp="1"/>
          </p:cNvSpPr>
          <p:nvPr>
            <p:ph type="body"/>
          </p:nvPr>
        </p:nvSpPr>
        <p:spPr>
          <a:xfrm>
            <a:off x="457200" y="3682080"/>
            <a:ext cx="2649240" cy="18964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25000" lnSpcReduction="19999"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Second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Third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Fourth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Fifth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Sixth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Seventh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00" name="PlaceHolder 6"/>
          <p:cNvSpPr>
            <a:spLocks noGrp="1"/>
          </p:cNvSpPr>
          <p:nvPr>
            <p:ph type="body"/>
          </p:nvPr>
        </p:nvSpPr>
        <p:spPr>
          <a:xfrm>
            <a:off x="3239640" y="3682080"/>
            <a:ext cx="2649240" cy="18964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25000" lnSpcReduction="19999"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Second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Third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Fourth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Fifth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Sixth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Seventh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01" name="PlaceHolder 7"/>
          <p:cNvSpPr>
            <a:spLocks noGrp="1"/>
          </p:cNvSpPr>
          <p:nvPr>
            <p:ph type="body"/>
          </p:nvPr>
        </p:nvSpPr>
        <p:spPr>
          <a:xfrm>
            <a:off x="6022080" y="3682080"/>
            <a:ext cx="2649240" cy="18964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25000" lnSpcReduction="19999"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Second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Third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Fourth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Fifth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Sixth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Seventh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02" name="PlaceHolder 8"/>
          <p:cNvSpPr>
            <a:spLocks noGrp="1"/>
          </p:cNvSpPr>
          <p:nvPr>
            <p:ph type="ftr" idx="46"/>
          </p:nvPr>
        </p:nvSpPr>
        <p:spPr>
          <a:xfrm>
            <a:off x="3124080" y="6356520"/>
            <a:ext cx="2894040" cy="36360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lang="hr-HR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lang="hr-HR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rPr>
              <a:t>&lt;footer&gt;</a:t>
            </a:r>
            <a:endParaRPr lang="en-US" sz="1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03" name="PlaceHolder 9"/>
          <p:cNvSpPr>
            <a:spLocks noGrp="1"/>
          </p:cNvSpPr>
          <p:nvPr>
            <p:ph type="sldNum" idx="47"/>
          </p:nvPr>
        </p:nvSpPr>
        <p:spPr>
          <a:xfrm>
            <a:off x="6553080" y="6356520"/>
            <a:ext cx="2132280" cy="36360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 defTabSz="914400">
              <a:lnSpc>
                <a:spcPct val="100000"/>
              </a:lnSpc>
              <a:buNone/>
              <a:tabLst>
                <a:tab algn="l" pos="0"/>
              </a:tabLst>
              <a:defRPr lang="hr-HR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  <a:tabLst>
                <a:tab algn="l" pos="0"/>
              </a:tabLst>
            </a:pPr>
            <a:fld id="{3109C08B-FCAD-4FC1-AFBA-0DC91F211D60}" type="slidenum">
              <a:rPr lang="hr-HR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rPr>
              <a:t>&lt;number&gt;</a:t>
            </a:fld>
            <a:endParaRPr lang="en-US" sz="12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04" name="PlaceHolder 10"/>
          <p:cNvSpPr>
            <a:spLocks noGrp="1"/>
          </p:cNvSpPr>
          <p:nvPr>
            <p:ph type="dt" idx="48"/>
          </p:nvPr>
        </p:nvSpPr>
        <p:spPr>
          <a:xfrm>
            <a:off x="457200" y="6356520"/>
            <a:ext cx="2132280" cy="36360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lang="en-US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lang="en-US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rPr>
              <a:t>&lt;date/time&gt;</a:t>
            </a:r>
            <a:endParaRPr lang="en-US" sz="1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</p:sldLayout>
</file>

<file path=ppt/slideLayouts/slideLayout1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Default 4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PlaceHolder 1"/>
          <p:cNvSpPr>
            <a:spLocks noGrp="1"/>
          </p:cNvSpPr>
          <p:nvPr>
            <p:ph type="ftr" idx="49"/>
          </p:nvPr>
        </p:nvSpPr>
        <p:spPr>
          <a:xfrm>
            <a:off x="3124080" y="6356520"/>
            <a:ext cx="2894040" cy="36360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lang="hr-HR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lang="hr-HR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rPr>
              <a:t>&lt;footer&gt;</a:t>
            </a:r>
            <a:endParaRPr lang="en-US" sz="1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06" name="PlaceHolder 2"/>
          <p:cNvSpPr>
            <a:spLocks noGrp="1"/>
          </p:cNvSpPr>
          <p:nvPr>
            <p:ph type="sldNum" idx="50"/>
          </p:nvPr>
        </p:nvSpPr>
        <p:spPr>
          <a:xfrm>
            <a:off x="6553080" y="6356520"/>
            <a:ext cx="2132280" cy="36360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 defTabSz="914400">
              <a:lnSpc>
                <a:spcPct val="100000"/>
              </a:lnSpc>
              <a:buNone/>
              <a:tabLst>
                <a:tab algn="l" pos="0"/>
              </a:tabLst>
              <a:defRPr lang="hr-HR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  <a:tabLst>
                <a:tab algn="l" pos="0"/>
              </a:tabLst>
            </a:pPr>
            <a:fld id="{A20F0F5A-B651-44A1-B24A-C879945CAE58}" type="slidenum">
              <a:rPr lang="hr-HR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rPr>
              <a:t>&lt;number&gt;</a:t>
            </a:fld>
            <a:endParaRPr lang="en-US" sz="12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07" name="PlaceHolder 3"/>
          <p:cNvSpPr>
            <a:spLocks noGrp="1"/>
          </p:cNvSpPr>
          <p:nvPr>
            <p:ph type="dt" idx="51"/>
          </p:nvPr>
        </p:nvSpPr>
        <p:spPr>
          <a:xfrm>
            <a:off x="457200" y="6356520"/>
            <a:ext cx="2132280" cy="36360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lang="en-US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lang="en-US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rPr>
              <a:t>&lt;date/time&gt;</a:t>
            </a:r>
            <a:endParaRPr lang="en-US" sz="1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08" name="PlaceHolder 4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r>
              <a:rPr lang="en-US" sz="4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title text format</a:t>
            </a:r>
            <a:endParaRPr lang="en-US" sz="4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09" name="PlaceHolder 5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32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  <a:endParaRPr lang="en-US" sz="32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2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Second Outline Level</a:t>
            </a:r>
            <a:endParaRPr lang="en-US" sz="2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Third Outline Level</a:t>
            </a:r>
            <a:endParaRPr lang="en-US" sz="2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Fourth Outline Level</a:t>
            </a:r>
            <a:endParaRPr lang="en-US" sz="20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Fifth Outline Level</a:t>
            </a:r>
            <a:endParaRPr lang="en-US" sz="20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Sixth Outline Level</a:t>
            </a:r>
            <a:endParaRPr lang="en-US" sz="20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Seventh Outline Level</a:t>
            </a:r>
            <a:endParaRPr lang="en-US" sz="20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</p:spTree>
  </p:cSld>
</p:sldLayout>
</file>

<file path=ppt/slideLayouts/slideLayout1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Default 5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8880" cy="1144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title text format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11" name="PlaceHolder 2"/>
          <p:cNvSpPr>
            <a:spLocks noGrp="1"/>
          </p:cNvSpPr>
          <p:nvPr>
            <p:ph type="ftr" idx="52"/>
          </p:nvPr>
        </p:nvSpPr>
        <p:spPr>
          <a:xfrm>
            <a:off x="3124080" y="6356520"/>
            <a:ext cx="2894040" cy="36360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lang="hr-HR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lang="hr-HR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rPr>
              <a:t>&lt;footer&gt;</a:t>
            </a:r>
            <a:endParaRPr lang="en-US" sz="1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12" name="PlaceHolder 3"/>
          <p:cNvSpPr>
            <a:spLocks noGrp="1"/>
          </p:cNvSpPr>
          <p:nvPr>
            <p:ph type="sldNum" idx="53"/>
          </p:nvPr>
        </p:nvSpPr>
        <p:spPr>
          <a:xfrm>
            <a:off x="6553080" y="6356520"/>
            <a:ext cx="2132280" cy="36360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 defTabSz="914400">
              <a:lnSpc>
                <a:spcPct val="100000"/>
              </a:lnSpc>
              <a:buNone/>
              <a:tabLst>
                <a:tab algn="l" pos="0"/>
              </a:tabLst>
              <a:defRPr lang="hr-HR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  <a:tabLst>
                <a:tab algn="l" pos="0"/>
              </a:tabLst>
            </a:pPr>
            <a:fld id="{64EA3E0C-0840-43B1-B755-AF27AB6ECCB7}" type="slidenum">
              <a:rPr lang="hr-HR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rPr>
              <a:t>&lt;number&gt;</a:t>
            </a:fld>
            <a:endParaRPr lang="en-US" sz="12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13" name="PlaceHolder 4"/>
          <p:cNvSpPr>
            <a:spLocks noGrp="1"/>
          </p:cNvSpPr>
          <p:nvPr>
            <p:ph type="dt" idx="54"/>
          </p:nvPr>
        </p:nvSpPr>
        <p:spPr>
          <a:xfrm>
            <a:off x="457200" y="6356520"/>
            <a:ext cx="2132280" cy="36360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lang="en-US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lang="en-US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rPr>
              <a:t>&lt;date/time&gt;</a:t>
            </a:r>
            <a:endParaRPr lang="en-US" sz="1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</p:sldLayout>
</file>

<file path=ppt/slideLayouts/slideLayout1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Default 6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8880" cy="1144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title text format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15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8880" cy="3976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Second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Third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Fourth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Fifth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Sixth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Seventh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16" name="PlaceHolder 3"/>
          <p:cNvSpPr>
            <a:spLocks noGrp="1"/>
          </p:cNvSpPr>
          <p:nvPr>
            <p:ph type="ftr" idx="55"/>
          </p:nvPr>
        </p:nvSpPr>
        <p:spPr>
          <a:xfrm>
            <a:off x="3124080" y="6356520"/>
            <a:ext cx="2894040" cy="36360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lang="hr-HR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lang="hr-HR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rPr>
              <a:t>&lt;footer&gt;</a:t>
            </a:r>
            <a:endParaRPr lang="en-US" sz="1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17" name="PlaceHolder 4"/>
          <p:cNvSpPr>
            <a:spLocks noGrp="1"/>
          </p:cNvSpPr>
          <p:nvPr>
            <p:ph type="sldNum" idx="56"/>
          </p:nvPr>
        </p:nvSpPr>
        <p:spPr>
          <a:xfrm>
            <a:off x="6553080" y="6356520"/>
            <a:ext cx="2132280" cy="36360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 defTabSz="914400">
              <a:lnSpc>
                <a:spcPct val="100000"/>
              </a:lnSpc>
              <a:buNone/>
              <a:tabLst>
                <a:tab algn="l" pos="0"/>
              </a:tabLst>
              <a:defRPr lang="hr-HR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  <a:tabLst>
                <a:tab algn="l" pos="0"/>
              </a:tabLst>
            </a:pPr>
            <a:fld id="{54EA568F-2045-4EAB-802F-7A61BEA0B0B7}" type="slidenum">
              <a:rPr lang="hr-HR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rPr>
              <a:t>&lt;number&gt;</a:t>
            </a:fld>
            <a:endParaRPr lang="en-US" sz="12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18" name="PlaceHolder 5"/>
          <p:cNvSpPr>
            <a:spLocks noGrp="1"/>
          </p:cNvSpPr>
          <p:nvPr>
            <p:ph type="dt" idx="57"/>
          </p:nvPr>
        </p:nvSpPr>
        <p:spPr>
          <a:xfrm>
            <a:off x="457200" y="6356520"/>
            <a:ext cx="2132280" cy="36360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lang="en-US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lang="en-US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rPr>
              <a:t>&lt;date/time&gt;</a:t>
            </a:r>
            <a:endParaRPr lang="en-US" sz="1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8880" cy="1144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title text format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0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8880" cy="18964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85000" lnSpcReduction="9999"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Second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Third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Fourth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Fifth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Sixth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Seventh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1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8880" cy="18964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85000" lnSpcReduction="9999"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Second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Third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Fourth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Fifth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Sixth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Seventh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2" name="PlaceHolder 4"/>
          <p:cNvSpPr>
            <a:spLocks noGrp="1"/>
          </p:cNvSpPr>
          <p:nvPr>
            <p:ph type="ftr" idx="4"/>
          </p:nvPr>
        </p:nvSpPr>
        <p:spPr>
          <a:xfrm>
            <a:off x="3124080" y="6356520"/>
            <a:ext cx="2894040" cy="36360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lang="hr-HR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lang="hr-HR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rPr>
              <a:t>&lt;footer&gt;</a:t>
            </a:r>
            <a:endParaRPr lang="en-US" sz="1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3" name="PlaceHolder 5"/>
          <p:cNvSpPr>
            <a:spLocks noGrp="1"/>
          </p:cNvSpPr>
          <p:nvPr>
            <p:ph type="sldNum" idx="5"/>
          </p:nvPr>
        </p:nvSpPr>
        <p:spPr>
          <a:xfrm>
            <a:off x="6553080" y="6356520"/>
            <a:ext cx="2132280" cy="36360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 defTabSz="914400">
              <a:lnSpc>
                <a:spcPct val="100000"/>
              </a:lnSpc>
              <a:buNone/>
              <a:tabLst>
                <a:tab algn="l" pos="0"/>
              </a:tabLst>
              <a:defRPr lang="hr-HR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  <a:tabLst>
                <a:tab algn="l" pos="0"/>
              </a:tabLst>
            </a:pPr>
            <a:fld id="{DC8DF77B-B1FB-4961-AB75-4BEC7FAF58A1}" type="slidenum">
              <a:rPr lang="hr-HR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rPr>
              <a:t>&lt;number&gt;</a:t>
            </a:fld>
            <a:endParaRPr lang="en-US" sz="12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4" name="PlaceHolder 6"/>
          <p:cNvSpPr>
            <a:spLocks noGrp="1"/>
          </p:cNvSpPr>
          <p:nvPr>
            <p:ph type="dt" idx="6"/>
          </p:nvPr>
        </p:nvSpPr>
        <p:spPr>
          <a:xfrm>
            <a:off x="457200" y="6356520"/>
            <a:ext cx="2132280" cy="36360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lang="en-US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lang="en-US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rPr>
              <a:t>&lt;date/time&gt;</a:t>
            </a:r>
            <a:endParaRPr lang="en-US" sz="1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</p:sldLayout>
</file>

<file path=ppt/slideLayouts/slideLayout2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Default 7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8880" cy="1144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title text format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20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440" cy="3976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Second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Third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Fourth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Fifth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Sixth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Seventh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21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440" cy="3976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Second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Third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Fourth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Fifth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Sixth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Seventh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22" name="PlaceHolder 4"/>
          <p:cNvSpPr>
            <a:spLocks noGrp="1"/>
          </p:cNvSpPr>
          <p:nvPr>
            <p:ph type="ftr" idx="58"/>
          </p:nvPr>
        </p:nvSpPr>
        <p:spPr>
          <a:xfrm>
            <a:off x="3124080" y="6356520"/>
            <a:ext cx="2894040" cy="36360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lang="hr-HR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lang="hr-HR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rPr>
              <a:t>&lt;footer&gt;</a:t>
            </a:r>
            <a:endParaRPr lang="en-US" sz="1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23" name="PlaceHolder 5"/>
          <p:cNvSpPr>
            <a:spLocks noGrp="1"/>
          </p:cNvSpPr>
          <p:nvPr>
            <p:ph type="sldNum" idx="59"/>
          </p:nvPr>
        </p:nvSpPr>
        <p:spPr>
          <a:xfrm>
            <a:off x="6553080" y="6356520"/>
            <a:ext cx="2132280" cy="36360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 defTabSz="914400">
              <a:lnSpc>
                <a:spcPct val="100000"/>
              </a:lnSpc>
              <a:buNone/>
              <a:tabLst>
                <a:tab algn="l" pos="0"/>
              </a:tabLst>
              <a:defRPr lang="hr-HR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  <a:tabLst>
                <a:tab algn="l" pos="0"/>
              </a:tabLst>
            </a:pPr>
            <a:fld id="{607D2E7A-4A53-49B8-B002-EA024ABF6A9F}" type="slidenum">
              <a:rPr lang="hr-HR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rPr>
              <a:t>&lt;number&gt;</a:t>
            </a:fld>
            <a:endParaRPr lang="en-US" sz="12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24" name="PlaceHolder 6"/>
          <p:cNvSpPr>
            <a:spLocks noGrp="1"/>
          </p:cNvSpPr>
          <p:nvPr>
            <p:ph type="dt" idx="60"/>
          </p:nvPr>
        </p:nvSpPr>
        <p:spPr>
          <a:xfrm>
            <a:off x="457200" y="6356520"/>
            <a:ext cx="2132280" cy="36360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lang="en-US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lang="en-US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rPr>
              <a:t>&lt;date/time&gt;</a:t>
            </a:r>
            <a:endParaRPr lang="en-US" sz="1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</p:sldLayout>
</file>

<file path=ppt/slideLayouts/slideLayout2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Default 8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8880" cy="1144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title text format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26" name="PlaceHolder 2"/>
          <p:cNvSpPr>
            <a:spLocks noGrp="1"/>
          </p:cNvSpPr>
          <p:nvPr>
            <p:ph type="ftr" idx="61"/>
          </p:nvPr>
        </p:nvSpPr>
        <p:spPr>
          <a:xfrm>
            <a:off x="3124080" y="6356520"/>
            <a:ext cx="2894040" cy="36360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lang="hr-HR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lang="hr-HR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rPr>
              <a:t>&lt;footer&gt;</a:t>
            </a:r>
            <a:endParaRPr lang="en-US" sz="1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27" name="PlaceHolder 3"/>
          <p:cNvSpPr>
            <a:spLocks noGrp="1"/>
          </p:cNvSpPr>
          <p:nvPr>
            <p:ph type="sldNum" idx="62"/>
          </p:nvPr>
        </p:nvSpPr>
        <p:spPr>
          <a:xfrm>
            <a:off x="6553080" y="6356520"/>
            <a:ext cx="2132280" cy="36360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 defTabSz="914400">
              <a:lnSpc>
                <a:spcPct val="100000"/>
              </a:lnSpc>
              <a:buNone/>
              <a:tabLst>
                <a:tab algn="l" pos="0"/>
              </a:tabLst>
              <a:defRPr lang="hr-HR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  <a:tabLst>
                <a:tab algn="l" pos="0"/>
              </a:tabLst>
            </a:pPr>
            <a:fld id="{2D8D6428-B831-4639-8008-0185B9CED597}" type="slidenum">
              <a:rPr lang="hr-HR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rPr>
              <a:t>&lt;number&gt;</a:t>
            </a:fld>
            <a:endParaRPr lang="en-US" sz="12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28" name="PlaceHolder 4"/>
          <p:cNvSpPr>
            <a:spLocks noGrp="1"/>
          </p:cNvSpPr>
          <p:nvPr>
            <p:ph type="dt" idx="63"/>
          </p:nvPr>
        </p:nvSpPr>
        <p:spPr>
          <a:xfrm>
            <a:off x="457200" y="6356520"/>
            <a:ext cx="2132280" cy="36360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lang="en-US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lang="en-US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rPr>
              <a:t>&lt;date/time&gt;</a:t>
            </a:r>
            <a:endParaRPr lang="en-US" sz="1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</p:sldLayout>
</file>

<file path=ppt/slideLayouts/slideLayout2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Default 9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PlaceHolder 1"/>
          <p:cNvSpPr>
            <a:spLocks noGrp="1"/>
          </p:cNvSpPr>
          <p:nvPr>
            <p:ph type="ftr" idx="64"/>
          </p:nvPr>
        </p:nvSpPr>
        <p:spPr>
          <a:xfrm>
            <a:off x="3124080" y="6356520"/>
            <a:ext cx="2894040" cy="36360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lang="hr-HR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lang="hr-HR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rPr>
              <a:t>&lt;footer&gt;</a:t>
            </a:r>
            <a:endParaRPr lang="en-US" sz="1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30" name="PlaceHolder 2"/>
          <p:cNvSpPr>
            <a:spLocks noGrp="1"/>
          </p:cNvSpPr>
          <p:nvPr>
            <p:ph type="sldNum" idx="65"/>
          </p:nvPr>
        </p:nvSpPr>
        <p:spPr>
          <a:xfrm>
            <a:off x="6553080" y="6356520"/>
            <a:ext cx="2132280" cy="36360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 defTabSz="914400">
              <a:lnSpc>
                <a:spcPct val="100000"/>
              </a:lnSpc>
              <a:buNone/>
              <a:tabLst>
                <a:tab algn="l" pos="0"/>
              </a:tabLst>
              <a:defRPr lang="hr-HR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  <a:tabLst>
                <a:tab algn="l" pos="0"/>
              </a:tabLst>
            </a:pPr>
            <a:fld id="{B28AC5B0-BC5C-4C8F-A12C-3DCDAAA17C97}" type="slidenum">
              <a:rPr lang="hr-HR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rPr>
              <a:t>&lt;number&gt;</a:t>
            </a:fld>
            <a:endParaRPr lang="en-US" sz="12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31" name="PlaceHolder 3"/>
          <p:cNvSpPr>
            <a:spLocks noGrp="1"/>
          </p:cNvSpPr>
          <p:nvPr>
            <p:ph type="dt" idx="66"/>
          </p:nvPr>
        </p:nvSpPr>
        <p:spPr>
          <a:xfrm>
            <a:off x="457200" y="6356520"/>
            <a:ext cx="2132280" cy="36360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lang="en-US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lang="en-US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rPr>
              <a:t>&lt;date/time&gt;</a:t>
            </a:r>
            <a:endParaRPr lang="en-US" sz="1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</p:sldLayout>
</file>

<file path=ppt/slideLayouts/slideLayout2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Tx" preserve="1">
  <p:cSld name="Default 10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8880" cy="1144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title text format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33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440" cy="18964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70000" lnSpcReduction="19999"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Second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Third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Fourth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Fifth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Sixth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Seventh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34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440" cy="3976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Second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Third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Fourth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Fifth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Sixth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Seventh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35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440" cy="18964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70000" lnSpcReduction="19999"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Second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Third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Fourth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Fifth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Sixth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Seventh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36" name="PlaceHolder 5"/>
          <p:cNvSpPr>
            <a:spLocks noGrp="1"/>
          </p:cNvSpPr>
          <p:nvPr>
            <p:ph type="ftr" idx="67"/>
          </p:nvPr>
        </p:nvSpPr>
        <p:spPr>
          <a:xfrm>
            <a:off x="3124080" y="6356520"/>
            <a:ext cx="2894040" cy="36360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lang="hr-HR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lang="hr-HR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rPr>
              <a:t>&lt;footer&gt;</a:t>
            </a:r>
            <a:endParaRPr lang="en-US" sz="1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37" name="PlaceHolder 6"/>
          <p:cNvSpPr>
            <a:spLocks noGrp="1"/>
          </p:cNvSpPr>
          <p:nvPr>
            <p:ph type="sldNum" idx="68"/>
          </p:nvPr>
        </p:nvSpPr>
        <p:spPr>
          <a:xfrm>
            <a:off x="6553080" y="6356520"/>
            <a:ext cx="2132280" cy="36360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 defTabSz="914400">
              <a:lnSpc>
                <a:spcPct val="100000"/>
              </a:lnSpc>
              <a:buNone/>
              <a:tabLst>
                <a:tab algn="l" pos="0"/>
              </a:tabLst>
              <a:defRPr lang="hr-HR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  <a:tabLst>
                <a:tab algn="l" pos="0"/>
              </a:tabLst>
            </a:pPr>
            <a:fld id="{9C96230E-6460-4ED0-BCD3-62E16FB7B3D3}" type="slidenum">
              <a:rPr lang="hr-HR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rPr>
              <a:t>&lt;number&gt;</a:t>
            </a:fld>
            <a:endParaRPr lang="en-US" sz="12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38" name="PlaceHolder 7"/>
          <p:cNvSpPr>
            <a:spLocks noGrp="1"/>
          </p:cNvSpPr>
          <p:nvPr>
            <p:ph type="dt" idx="69"/>
          </p:nvPr>
        </p:nvSpPr>
        <p:spPr>
          <a:xfrm>
            <a:off x="457200" y="6356520"/>
            <a:ext cx="2132280" cy="36360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lang="en-US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lang="en-US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rPr>
              <a:t>&lt;date/time&gt;</a:t>
            </a:r>
            <a:endParaRPr lang="en-US" sz="1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</p:sldLayout>
</file>

<file path=ppt/slideLayouts/slideLayout2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AndTwoObj" preserve="1">
  <p:cSld name="Default 11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8880" cy="1144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title text format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40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440" cy="3976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Second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Third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Fourth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Fifth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Sixth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Seventh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41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440" cy="18964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70000" lnSpcReduction="19999"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Second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Third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Fourth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Fifth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Sixth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Seventh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42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440" cy="18964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70000" lnSpcReduction="19999"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Second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Third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Fourth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Fifth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Sixth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Seventh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43" name="PlaceHolder 5"/>
          <p:cNvSpPr>
            <a:spLocks noGrp="1"/>
          </p:cNvSpPr>
          <p:nvPr>
            <p:ph type="ftr" idx="70"/>
          </p:nvPr>
        </p:nvSpPr>
        <p:spPr>
          <a:xfrm>
            <a:off x="3124080" y="6356520"/>
            <a:ext cx="2894040" cy="36360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lang="hr-HR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lang="hr-HR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rPr>
              <a:t>&lt;footer&gt;</a:t>
            </a:r>
            <a:endParaRPr lang="en-US" sz="1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44" name="PlaceHolder 6"/>
          <p:cNvSpPr>
            <a:spLocks noGrp="1"/>
          </p:cNvSpPr>
          <p:nvPr>
            <p:ph type="sldNum" idx="71"/>
          </p:nvPr>
        </p:nvSpPr>
        <p:spPr>
          <a:xfrm>
            <a:off x="6553080" y="6356520"/>
            <a:ext cx="2132280" cy="36360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 defTabSz="914400">
              <a:lnSpc>
                <a:spcPct val="100000"/>
              </a:lnSpc>
              <a:buNone/>
              <a:tabLst>
                <a:tab algn="l" pos="0"/>
              </a:tabLst>
              <a:defRPr lang="hr-HR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  <a:tabLst>
                <a:tab algn="l" pos="0"/>
              </a:tabLst>
            </a:pPr>
            <a:fld id="{A44F69F2-6024-40D1-8D43-4D2706749063}" type="slidenum">
              <a:rPr lang="hr-HR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rPr>
              <a:t>&lt;number&gt;</a:t>
            </a:fld>
            <a:endParaRPr lang="en-US" sz="12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45" name="PlaceHolder 7"/>
          <p:cNvSpPr>
            <a:spLocks noGrp="1"/>
          </p:cNvSpPr>
          <p:nvPr>
            <p:ph type="dt" idx="72"/>
          </p:nvPr>
        </p:nvSpPr>
        <p:spPr>
          <a:xfrm>
            <a:off x="457200" y="6356520"/>
            <a:ext cx="2132280" cy="36360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lang="en-US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lang="en-US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rPr>
              <a:t>&lt;date/time&gt;</a:t>
            </a:r>
            <a:endParaRPr lang="en-US" sz="1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</p:sldLayout>
</file>

<file path=ppt/slideLayouts/slideLayout2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Default 12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8880" cy="1144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title text format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47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440" cy="18964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70000" lnSpcReduction="19999"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Second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Third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Fourth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Fifth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Sixth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Seventh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48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440" cy="18964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70000" lnSpcReduction="19999"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Second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Third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Fourth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Fifth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Sixth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Seventh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49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8880" cy="18964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85000" lnSpcReduction="9999"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Second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Third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Fourth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Fifth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Sixth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Seventh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50" name="PlaceHolder 5"/>
          <p:cNvSpPr>
            <a:spLocks noGrp="1"/>
          </p:cNvSpPr>
          <p:nvPr>
            <p:ph type="ftr" idx="73"/>
          </p:nvPr>
        </p:nvSpPr>
        <p:spPr>
          <a:xfrm>
            <a:off x="3124080" y="6356520"/>
            <a:ext cx="2894040" cy="36360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lang="hr-HR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lang="hr-HR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rPr>
              <a:t>&lt;footer&gt;</a:t>
            </a:r>
            <a:endParaRPr lang="en-US" sz="1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51" name="PlaceHolder 6"/>
          <p:cNvSpPr>
            <a:spLocks noGrp="1"/>
          </p:cNvSpPr>
          <p:nvPr>
            <p:ph type="sldNum" idx="74"/>
          </p:nvPr>
        </p:nvSpPr>
        <p:spPr>
          <a:xfrm>
            <a:off x="6553080" y="6356520"/>
            <a:ext cx="2132280" cy="36360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 defTabSz="914400">
              <a:lnSpc>
                <a:spcPct val="100000"/>
              </a:lnSpc>
              <a:buNone/>
              <a:tabLst>
                <a:tab algn="l" pos="0"/>
              </a:tabLst>
              <a:defRPr lang="hr-HR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  <a:tabLst>
                <a:tab algn="l" pos="0"/>
              </a:tabLst>
            </a:pPr>
            <a:fld id="{27DB152A-5AFB-4F06-92C3-C7BFA6FAC111}" type="slidenum">
              <a:rPr lang="hr-HR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rPr>
              <a:t>&lt;number&gt;</a:t>
            </a:fld>
            <a:endParaRPr lang="en-US" sz="12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52" name="PlaceHolder 7"/>
          <p:cNvSpPr>
            <a:spLocks noGrp="1"/>
          </p:cNvSpPr>
          <p:nvPr>
            <p:ph type="dt" idx="75"/>
          </p:nvPr>
        </p:nvSpPr>
        <p:spPr>
          <a:xfrm>
            <a:off x="457200" y="6356520"/>
            <a:ext cx="2132280" cy="36360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lang="en-US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lang="en-US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rPr>
              <a:t>&lt;date/time&gt;</a:t>
            </a:r>
            <a:endParaRPr lang="en-US" sz="1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</p:sldLayout>
</file>

<file path=ppt/slideLayouts/slideLayout2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Default 13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8880" cy="1144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title text format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54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8880" cy="18964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85000" lnSpcReduction="9999"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Second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Third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Fourth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Fifth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Sixth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Seventh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55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8880" cy="18964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85000" lnSpcReduction="9999"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Second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Third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Fourth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Fifth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Sixth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Seventh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56" name="PlaceHolder 4"/>
          <p:cNvSpPr>
            <a:spLocks noGrp="1"/>
          </p:cNvSpPr>
          <p:nvPr>
            <p:ph type="ftr" idx="76"/>
          </p:nvPr>
        </p:nvSpPr>
        <p:spPr>
          <a:xfrm>
            <a:off x="3124080" y="6356520"/>
            <a:ext cx="2894040" cy="36360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lang="hr-HR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lang="hr-HR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rPr>
              <a:t>&lt;footer&gt;</a:t>
            </a:r>
            <a:endParaRPr lang="en-US" sz="1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57" name="PlaceHolder 5"/>
          <p:cNvSpPr>
            <a:spLocks noGrp="1"/>
          </p:cNvSpPr>
          <p:nvPr>
            <p:ph type="sldNum" idx="77"/>
          </p:nvPr>
        </p:nvSpPr>
        <p:spPr>
          <a:xfrm>
            <a:off x="6553080" y="6356520"/>
            <a:ext cx="2132280" cy="36360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 defTabSz="914400">
              <a:lnSpc>
                <a:spcPct val="100000"/>
              </a:lnSpc>
              <a:buNone/>
              <a:tabLst>
                <a:tab algn="l" pos="0"/>
              </a:tabLst>
              <a:defRPr lang="hr-HR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  <a:tabLst>
                <a:tab algn="l" pos="0"/>
              </a:tabLst>
            </a:pPr>
            <a:fld id="{0E9945D9-CE23-4A06-A5B8-A84CA85DC999}" type="slidenum">
              <a:rPr lang="hr-HR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rPr>
              <a:t>&lt;number&gt;</a:t>
            </a:fld>
            <a:endParaRPr lang="en-US" sz="12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58" name="PlaceHolder 6"/>
          <p:cNvSpPr>
            <a:spLocks noGrp="1"/>
          </p:cNvSpPr>
          <p:nvPr>
            <p:ph type="dt" idx="78"/>
          </p:nvPr>
        </p:nvSpPr>
        <p:spPr>
          <a:xfrm>
            <a:off x="457200" y="6356520"/>
            <a:ext cx="2132280" cy="36360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lang="en-US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lang="en-US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rPr>
              <a:t>&lt;date/time&gt;</a:t>
            </a:r>
            <a:endParaRPr lang="en-US" sz="1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</p:sldLayout>
</file>

<file path=ppt/slideLayouts/slideLayout2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Default 14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8880" cy="1144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title text format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60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440" cy="18964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70000" lnSpcReduction="19999"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Second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Third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Fourth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Fifth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Sixth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Seventh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61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440" cy="18964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70000" lnSpcReduction="19999"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Second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Third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Fourth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Fifth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Sixth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Seventh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62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440" cy="18964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70000" lnSpcReduction="19999"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Second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Third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Fourth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Fifth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Sixth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Seventh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63" name="PlaceHolder 5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440" cy="18964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70000" lnSpcReduction="19999"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Second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Third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Fourth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Fifth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Sixth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Seventh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64" name="PlaceHolder 6"/>
          <p:cNvSpPr>
            <a:spLocks noGrp="1"/>
          </p:cNvSpPr>
          <p:nvPr>
            <p:ph type="ftr" idx="79"/>
          </p:nvPr>
        </p:nvSpPr>
        <p:spPr>
          <a:xfrm>
            <a:off x="3124080" y="6356520"/>
            <a:ext cx="2894040" cy="36360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lang="hr-HR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lang="hr-HR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rPr>
              <a:t>&lt;footer&gt;</a:t>
            </a:r>
            <a:endParaRPr lang="en-US" sz="1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65" name="PlaceHolder 7"/>
          <p:cNvSpPr>
            <a:spLocks noGrp="1"/>
          </p:cNvSpPr>
          <p:nvPr>
            <p:ph type="sldNum" idx="80"/>
          </p:nvPr>
        </p:nvSpPr>
        <p:spPr>
          <a:xfrm>
            <a:off x="6553080" y="6356520"/>
            <a:ext cx="2132280" cy="36360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 defTabSz="914400">
              <a:lnSpc>
                <a:spcPct val="100000"/>
              </a:lnSpc>
              <a:buNone/>
              <a:tabLst>
                <a:tab algn="l" pos="0"/>
              </a:tabLst>
              <a:defRPr lang="hr-HR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  <a:tabLst>
                <a:tab algn="l" pos="0"/>
              </a:tabLst>
            </a:pPr>
            <a:fld id="{9B45E6AA-6798-4B8C-B9E5-4E0959486ACA}" type="slidenum">
              <a:rPr lang="hr-HR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rPr>
              <a:t>&lt;number&gt;</a:t>
            </a:fld>
            <a:endParaRPr lang="en-US" sz="12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66" name="PlaceHolder 8"/>
          <p:cNvSpPr>
            <a:spLocks noGrp="1"/>
          </p:cNvSpPr>
          <p:nvPr>
            <p:ph type="dt" idx="81"/>
          </p:nvPr>
        </p:nvSpPr>
        <p:spPr>
          <a:xfrm>
            <a:off x="457200" y="6356520"/>
            <a:ext cx="2132280" cy="36360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lang="en-US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lang="en-US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rPr>
              <a:t>&lt;date/time&gt;</a:t>
            </a:r>
            <a:endParaRPr lang="en-US" sz="1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</p:sldLayout>
</file>

<file path=ppt/slideLayouts/slideLayout2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Default 15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8880" cy="1144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title text format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68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2649240" cy="18964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25000" lnSpcReduction="19999"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Second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Third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Fourth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Fifth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Sixth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Seventh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69" name="PlaceHolder 3"/>
          <p:cNvSpPr>
            <a:spLocks noGrp="1"/>
          </p:cNvSpPr>
          <p:nvPr>
            <p:ph type="body"/>
          </p:nvPr>
        </p:nvSpPr>
        <p:spPr>
          <a:xfrm>
            <a:off x="3239640" y="1604520"/>
            <a:ext cx="2649240" cy="18964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25000" lnSpcReduction="19999"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Second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Third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Fourth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Fifth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Sixth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Seventh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70" name="PlaceHolder 4"/>
          <p:cNvSpPr>
            <a:spLocks noGrp="1"/>
          </p:cNvSpPr>
          <p:nvPr>
            <p:ph type="body"/>
          </p:nvPr>
        </p:nvSpPr>
        <p:spPr>
          <a:xfrm>
            <a:off x="6022080" y="1604520"/>
            <a:ext cx="2649240" cy="18964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25000" lnSpcReduction="19999"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Second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Third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Fourth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Fifth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Sixth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Seventh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71" name="PlaceHolder 5"/>
          <p:cNvSpPr>
            <a:spLocks noGrp="1"/>
          </p:cNvSpPr>
          <p:nvPr>
            <p:ph type="body"/>
          </p:nvPr>
        </p:nvSpPr>
        <p:spPr>
          <a:xfrm>
            <a:off x="457200" y="3682080"/>
            <a:ext cx="2649240" cy="18964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25000" lnSpcReduction="19999"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Second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Third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Fourth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Fifth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Sixth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Seventh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72" name="PlaceHolder 6"/>
          <p:cNvSpPr>
            <a:spLocks noGrp="1"/>
          </p:cNvSpPr>
          <p:nvPr>
            <p:ph type="body"/>
          </p:nvPr>
        </p:nvSpPr>
        <p:spPr>
          <a:xfrm>
            <a:off x="3239640" y="3682080"/>
            <a:ext cx="2649240" cy="18964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25000" lnSpcReduction="19999"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Second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Third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Fourth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Fifth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Sixth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Seventh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73" name="PlaceHolder 7"/>
          <p:cNvSpPr>
            <a:spLocks noGrp="1"/>
          </p:cNvSpPr>
          <p:nvPr>
            <p:ph type="body"/>
          </p:nvPr>
        </p:nvSpPr>
        <p:spPr>
          <a:xfrm>
            <a:off x="6022080" y="3682080"/>
            <a:ext cx="2649240" cy="18964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25000" lnSpcReduction="19999"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Second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Third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Fourth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Fifth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Sixth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Seventh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74" name="PlaceHolder 8"/>
          <p:cNvSpPr>
            <a:spLocks noGrp="1"/>
          </p:cNvSpPr>
          <p:nvPr>
            <p:ph type="ftr" idx="82"/>
          </p:nvPr>
        </p:nvSpPr>
        <p:spPr>
          <a:xfrm>
            <a:off x="3124080" y="6356520"/>
            <a:ext cx="2894040" cy="36360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lang="hr-HR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lang="hr-HR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rPr>
              <a:t>&lt;footer&gt;</a:t>
            </a:r>
            <a:endParaRPr lang="en-US" sz="1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75" name="PlaceHolder 9"/>
          <p:cNvSpPr>
            <a:spLocks noGrp="1"/>
          </p:cNvSpPr>
          <p:nvPr>
            <p:ph type="sldNum" idx="83"/>
          </p:nvPr>
        </p:nvSpPr>
        <p:spPr>
          <a:xfrm>
            <a:off x="6553080" y="6356520"/>
            <a:ext cx="2132280" cy="36360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 defTabSz="914400">
              <a:lnSpc>
                <a:spcPct val="100000"/>
              </a:lnSpc>
              <a:buNone/>
              <a:tabLst>
                <a:tab algn="l" pos="0"/>
              </a:tabLst>
              <a:defRPr lang="hr-HR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  <a:tabLst>
                <a:tab algn="l" pos="0"/>
              </a:tabLst>
            </a:pPr>
            <a:fld id="{6950DAE3-5501-48AF-8FC0-09EBC5868522}" type="slidenum">
              <a:rPr lang="hr-HR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rPr>
              <a:t>&lt;number&gt;</a:t>
            </a:fld>
            <a:endParaRPr lang="en-US" sz="12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76" name="PlaceHolder 10"/>
          <p:cNvSpPr>
            <a:spLocks noGrp="1"/>
          </p:cNvSpPr>
          <p:nvPr>
            <p:ph type="dt" idx="84"/>
          </p:nvPr>
        </p:nvSpPr>
        <p:spPr>
          <a:xfrm>
            <a:off x="457200" y="6356520"/>
            <a:ext cx="2132280" cy="36360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lang="en-US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lang="en-US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rPr>
              <a:t>&lt;date/time&gt;</a:t>
            </a:r>
            <a:endParaRPr lang="en-US" sz="1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</p:sldLayout>
</file>

<file path=ppt/slideLayouts/slideLayout2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Default 16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PlaceHolder 1"/>
          <p:cNvSpPr>
            <a:spLocks noGrp="1"/>
          </p:cNvSpPr>
          <p:nvPr>
            <p:ph type="ftr" idx="85"/>
          </p:nvPr>
        </p:nvSpPr>
        <p:spPr>
          <a:xfrm>
            <a:off x="3124080" y="6356520"/>
            <a:ext cx="2894040" cy="36360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lang="hr-HR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lang="hr-HR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rPr>
              <a:t>&lt;footer&gt;</a:t>
            </a:r>
            <a:endParaRPr lang="en-US" sz="1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78" name="PlaceHolder 2"/>
          <p:cNvSpPr>
            <a:spLocks noGrp="1"/>
          </p:cNvSpPr>
          <p:nvPr>
            <p:ph type="sldNum" idx="86"/>
          </p:nvPr>
        </p:nvSpPr>
        <p:spPr>
          <a:xfrm>
            <a:off x="6553080" y="6356520"/>
            <a:ext cx="2132280" cy="36360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 defTabSz="914400">
              <a:lnSpc>
                <a:spcPct val="100000"/>
              </a:lnSpc>
              <a:buNone/>
              <a:tabLst>
                <a:tab algn="l" pos="0"/>
              </a:tabLst>
              <a:defRPr lang="hr-HR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  <a:tabLst>
                <a:tab algn="l" pos="0"/>
              </a:tabLst>
            </a:pPr>
            <a:fld id="{7BCAD296-CDCD-4059-B120-C22AD20FC864}" type="slidenum">
              <a:rPr lang="hr-HR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rPr>
              <a:t>&lt;number&gt;</a:t>
            </a:fld>
            <a:endParaRPr lang="en-US" sz="12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79" name="PlaceHolder 3"/>
          <p:cNvSpPr>
            <a:spLocks noGrp="1"/>
          </p:cNvSpPr>
          <p:nvPr>
            <p:ph type="dt" idx="87"/>
          </p:nvPr>
        </p:nvSpPr>
        <p:spPr>
          <a:xfrm>
            <a:off x="457200" y="6356520"/>
            <a:ext cx="2132280" cy="36360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lang="en-US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lang="en-US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rPr>
              <a:t>&lt;date/time&gt;</a:t>
            </a:r>
            <a:endParaRPr lang="en-US" sz="1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80" name="PlaceHolder 4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r>
              <a:rPr lang="en-US" sz="4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title text format</a:t>
            </a:r>
            <a:endParaRPr lang="en-US" sz="4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81" name="PlaceHolder 5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32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  <a:endParaRPr lang="en-US" sz="32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2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Second Outline Level</a:t>
            </a:r>
            <a:endParaRPr lang="en-US" sz="2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Third Outline Level</a:t>
            </a:r>
            <a:endParaRPr lang="en-US" sz="2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Fourth Outline Level</a:t>
            </a:r>
            <a:endParaRPr lang="en-US" sz="20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Fifth Outline Level</a:t>
            </a:r>
            <a:endParaRPr lang="en-US" sz="20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Sixth Outline Level</a:t>
            </a:r>
            <a:endParaRPr lang="en-US" sz="20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Seventh Outline Level</a:t>
            </a:r>
            <a:endParaRPr lang="en-US" sz="20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</p:spTree>
  </p:cSld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8880" cy="1144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title text format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6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440" cy="18964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70000" lnSpcReduction="19999"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Second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Third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Fourth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Fifth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Sixth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Seventh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7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440" cy="18964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70000" lnSpcReduction="19999"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Second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Third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Fourth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Fifth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Sixth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Seventh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8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440" cy="18964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70000" lnSpcReduction="19999"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Second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Third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Fourth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Fifth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Sixth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Seventh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9" name="PlaceHolder 5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440" cy="18964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70000" lnSpcReduction="19999"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Second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Third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Fourth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Fifth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Sixth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Seventh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0" name="PlaceHolder 6"/>
          <p:cNvSpPr>
            <a:spLocks noGrp="1"/>
          </p:cNvSpPr>
          <p:nvPr>
            <p:ph type="ftr" idx="7"/>
          </p:nvPr>
        </p:nvSpPr>
        <p:spPr>
          <a:xfrm>
            <a:off x="3124080" y="6356520"/>
            <a:ext cx="2894040" cy="36360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lang="hr-HR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lang="hr-HR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rPr>
              <a:t>&lt;footer&gt;</a:t>
            </a:r>
            <a:endParaRPr lang="en-US" sz="1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1" name="PlaceHolder 7"/>
          <p:cNvSpPr>
            <a:spLocks noGrp="1"/>
          </p:cNvSpPr>
          <p:nvPr>
            <p:ph type="sldNum" idx="8"/>
          </p:nvPr>
        </p:nvSpPr>
        <p:spPr>
          <a:xfrm>
            <a:off x="6553080" y="6356520"/>
            <a:ext cx="2132280" cy="36360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 defTabSz="914400">
              <a:lnSpc>
                <a:spcPct val="100000"/>
              </a:lnSpc>
              <a:buNone/>
              <a:tabLst>
                <a:tab algn="l" pos="0"/>
              </a:tabLst>
              <a:defRPr lang="hr-HR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  <a:tabLst>
                <a:tab algn="l" pos="0"/>
              </a:tabLst>
            </a:pPr>
            <a:fld id="{C6CFEF33-E9DF-4C1F-B0BC-9EE7900F459E}" type="slidenum">
              <a:rPr lang="hr-HR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rPr>
              <a:t>&lt;number&gt;</a:t>
            </a:fld>
            <a:endParaRPr lang="en-US" sz="12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2" name="PlaceHolder 8"/>
          <p:cNvSpPr>
            <a:spLocks noGrp="1"/>
          </p:cNvSpPr>
          <p:nvPr>
            <p:ph type="dt" idx="9"/>
          </p:nvPr>
        </p:nvSpPr>
        <p:spPr>
          <a:xfrm>
            <a:off x="457200" y="6356520"/>
            <a:ext cx="2132280" cy="36360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lang="en-US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lang="en-US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rPr>
              <a:t>&lt;date/time&gt;</a:t>
            </a:r>
            <a:endParaRPr lang="en-US" sz="1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</p:sldLayout>
</file>

<file path=ppt/slideLayouts/slideLayout3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Default 17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8880" cy="1144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title text format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83" name="PlaceHolder 2"/>
          <p:cNvSpPr>
            <a:spLocks noGrp="1"/>
          </p:cNvSpPr>
          <p:nvPr>
            <p:ph type="ftr" idx="88"/>
          </p:nvPr>
        </p:nvSpPr>
        <p:spPr>
          <a:xfrm>
            <a:off x="3124080" y="6356520"/>
            <a:ext cx="2894040" cy="36360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lang="hr-HR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lang="hr-HR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rPr>
              <a:t>&lt;footer&gt;</a:t>
            </a:r>
            <a:endParaRPr lang="en-US" sz="1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84" name="PlaceHolder 3"/>
          <p:cNvSpPr>
            <a:spLocks noGrp="1"/>
          </p:cNvSpPr>
          <p:nvPr>
            <p:ph type="sldNum" idx="89"/>
          </p:nvPr>
        </p:nvSpPr>
        <p:spPr>
          <a:xfrm>
            <a:off x="6553080" y="6356520"/>
            <a:ext cx="2132280" cy="36360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 defTabSz="914400">
              <a:lnSpc>
                <a:spcPct val="100000"/>
              </a:lnSpc>
              <a:buNone/>
              <a:tabLst>
                <a:tab algn="l" pos="0"/>
              </a:tabLst>
              <a:defRPr lang="hr-HR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  <a:tabLst>
                <a:tab algn="l" pos="0"/>
              </a:tabLst>
            </a:pPr>
            <a:fld id="{CD80181E-F48F-4C0C-A124-02250D98FA10}" type="slidenum">
              <a:rPr lang="hr-HR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rPr>
              <a:t>&lt;number&gt;</a:t>
            </a:fld>
            <a:endParaRPr lang="en-US" sz="12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85" name="PlaceHolder 4"/>
          <p:cNvSpPr>
            <a:spLocks noGrp="1"/>
          </p:cNvSpPr>
          <p:nvPr>
            <p:ph type="dt" idx="90"/>
          </p:nvPr>
        </p:nvSpPr>
        <p:spPr>
          <a:xfrm>
            <a:off x="457200" y="6356520"/>
            <a:ext cx="2132280" cy="36360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lang="en-US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lang="en-US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rPr>
              <a:t>&lt;date/time&gt;</a:t>
            </a:r>
            <a:endParaRPr lang="en-US" sz="1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</p:sldLayout>
</file>

<file path=ppt/slideLayouts/slideLayout3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Default 18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8880" cy="1144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title text format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87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8880" cy="3976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Second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Third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Fourth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Fifth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Sixth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Seventh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88" name="PlaceHolder 3"/>
          <p:cNvSpPr>
            <a:spLocks noGrp="1"/>
          </p:cNvSpPr>
          <p:nvPr>
            <p:ph type="ftr" idx="91"/>
          </p:nvPr>
        </p:nvSpPr>
        <p:spPr>
          <a:xfrm>
            <a:off x="3124080" y="6356520"/>
            <a:ext cx="2894040" cy="36360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lang="hr-HR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lang="hr-HR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rPr>
              <a:t>&lt;footer&gt;</a:t>
            </a:r>
            <a:endParaRPr lang="en-US" sz="1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89" name="PlaceHolder 4"/>
          <p:cNvSpPr>
            <a:spLocks noGrp="1"/>
          </p:cNvSpPr>
          <p:nvPr>
            <p:ph type="sldNum" idx="92"/>
          </p:nvPr>
        </p:nvSpPr>
        <p:spPr>
          <a:xfrm>
            <a:off x="6553080" y="6356520"/>
            <a:ext cx="2132280" cy="36360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 defTabSz="914400">
              <a:lnSpc>
                <a:spcPct val="100000"/>
              </a:lnSpc>
              <a:buNone/>
              <a:tabLst>
                <a:tab algn="l" pos="0"/>
              </a:tabLst>
              <a:defRPr lang="hr-HR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  <a:tabLst>
                <a:tab algn="l" pos="0"/>
              </a:tabLst>
            </a:pPr>
            <a:fld id="{842D31B9-FE0C-4E46-A45B-E2098BAEEA1D}" type="slidenum">
              <a:rPr lang="hr-HR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rPr>
              <a:t>&lt;number&gt;</a:t>
            </a:fld>
            <a:endParaRPr lang="en-US" sz="12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90" name="PlaceHolder 5"/>
          <p:cNvSpPr>
            <a:spLocks noGrp="1"/>
          </p:cNvSpPr>
          <p:nvPr>
            <p:ph type="dt" idx="93"/>
          </p:nvPr>
        </p:nvSpPr>
        <p:spPr>
          <a:xfrm>
            <a:off x="457200" y="6356520"/>
            <a:ext cx="2132280" cy="36360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lang="en-US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lang="en-US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rPr>
              <a:t>&lt;date/time&gt;</a:t>
            </a:r>
            <a:endParaRPr lang="en-US" sz="1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</p:sldLayout>
</file>

<file path=ppt/slideLayouts/slideLayout3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Default 19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8880" cy="1144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title text format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92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440" cy="3976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Second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Third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Fourth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Fifth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Sixth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Seventh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93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440" cy="3976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Second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Third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Fourth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Fifth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Sixth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Seventh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94" name="PlaceHolder 4"/>
          <p:cNvSpPr>
            <a:spLocks noGrp="1"/>
          </p:cNvSpPr>
          <p:nvPr>
            <p:ph type="ftr" idx="94"/>
          </p:nvPr>
        </p:nvSpPr>
        <p:spPr>
          <a:xfrm>
            <a:off x="3124080" y="6356520"/>
            <a:ext cx="2894040" cy="36360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lang="hr-HR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lang="hr-HR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rPr>
              <a:t>&lt;footer&gt;</a:t>
            </a:r>
            <a:endParaRPr lang="en-US" sz="1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95" name="PlaceHolder 5"/>
          <p:cNvSpPr>
            <a:spLocks noGrp="1"/>
          </p:cNvSpPr>
          <p:nvPr>
            <p:ph type="sldNum" idx="95"/>
          </p:nvPr>
        </p:nvSpPr>
        <p:spPr>
          <a:xfrm>
            <a:off x="6553080" y="6356520"/>
            <a:ext cx="2132280" cy="36360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 defTabSz="914400">
              <a:lnSpc>
                <a:spcPct val="100000"/>
              </a:lnSpc>
              <a:buNone/>
              <a:tabLst>
                <a:tab algn="l" pos="0"/>
              </a:tabLst>
              <a:defRPr lang="hr-HR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  <a:tabLst>
                <a:tab algn="l" pos="0"/>
              </a:tabLst>
            </a:pPr>
            <a:fld id="{F5AA8E1C-E264-479A-BA6F-90DC6D6CA2C0}" type="slidenum">
              <a:rPr lang="hr-HR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rPr>
              <a:t>&lt;number&gt;</a:t>
            </a:fld>
            <a:endParaRPr lang="en-US" sz="12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96" name="PlaceHolder 6"/>
          <p:cNvSpPr>
            <a:spLocks noGrp="1"/>
          </p:cNvSpPr>
          <p:nvPr>
            <p:ph type="dt" idx="96"/>
          </p:nvPr>
        </p:nvSpPr>
        <p:spPr>
          <a:xfrm>
            <a:off x="457200" y="6356520"/>
            <a:ext cx="2132280" cy="36360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lang="en-US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lang="en-US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rPr>
              <a:t>&lt;date/time&gt;</a:t>
            </a:r>
            <a:endParaRPr lang="en-US" sz="1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</p:sldLayout>
</file>

<file path=ppt/slideLayouts/slideLayout3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Default 20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8880" cy="1144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title text format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98" name="PlaceHolder 2"/>
          <p:cNvSpPr>
            <a:spLocks noGrp="1"/>
          </p:cNvSpPr>
          <p:nvPr>
            <p:ph type="ftr" idx="97"/>
          </p:nvPr>
        </p:nvSpPr>
        <p:spPr>
          <a:xfrm>
            <a:off x="3124080" y="6356520"/>
            <a:ext cx="2894040" cy="36360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lang="hr-HR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lang="hr-HR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rPr>
              <a:t>&lt;footer&gt;</a:t>
            </a:r>
            <a:endParaRPr lang="en-US" sz="1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99" name="PlaceHolder 3"/>
          <p:cNvSpPr>
            <a:spLocks noGrp="1"/>
          </p:cNvSpPr>
          <p:nvPr>
            <p:ph type="sldNum" idx="98"/>
          </p:nvPr>
        </p:nvSpPr>
        <p:spPr>
          <a:xfrm>
            <a:off x="6553080" y="6356520"/>
            <a:ext cx="2132280" cy="36360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 defTabSz="914400">
              <a:lnSpc>
                <a:spcPct val="100000"/>
              </a:lnSpc>
              <a:buNone/>
              <a:tabLst>
                <a:tab algn="l" pos="0"/>
              </a:tabLst>
              <a:defRPr lang="hr-HR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  <a:tabLst>
                <a:tab algn="l" pos="0"/>
              </a:tabLst>
            </a:pPr>
            <a:fld id="{1143A5F6-5CCB-43A2-959C-BADF10912D58}" type="slidenum">
              <a:rPr lang="hr-HR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rPr>
              <a:t>&lt;number&gt;</a:t>
            </a:fld>
            <a:endParaRPr lang="en-US" sz="12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00" name="PlaceHolder 4"/>
          <p:cNvSpPr>
            <a:spLocks noGrp="1"/>
          </p:cNvSpPr>
          <p:nvPr>
            <p:ph type="dt" idx="99"/>
          </p:nvPr>
        </p:nvSpPr>
        <p:spPr>
          <a:xfrm>
            <a:off x="457200" y="6356520"/>
            <a:ext cx="2132280" cy="36360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lang="en-US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lang="en-US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rPr>
              <a:t>&lt;date/time&gt;</a:t>
            </a:r>
            <a:endParaRPr lang="en-US" sz="1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</p:sldLayout>
</file>

<file path=ppt/slideLayouts/slideLayout3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Default 21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PlaceHolder 1"/>
          <p:cNvSpPr>
            <a:spLocks noGrp="1"/>
          </p:cNvSpPr>
          <p:nvPr>
            <p:ph type="ftr" idx="100"/>
          </p:nvPr>
        </p:nvSpPr>
        <p:spPr>
          <a:xfrm>
            <a:off x="3124080" y="6356520"/>
            <a:ext cx="2894040" cy="36360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lang="hr-HR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lang="hr-HR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rPr>
              <a:t>&lt;footer&gt;</a:t>
            </a:r>
            <a:endParaRPr lang="en-US" sz="1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02" name="PlaceHolder 2"/>
          <p:cNvSpPr>
            <a:spLocks noGrp="1"/>
          </p:cNvSpPr>
          <p:nvPr>
            <p:ph type="sldNum" idx="101"/>
          </p:nvPr>
        </p:nvSpPr>
        <p:spPr>
          <a:xfrm>
            <a:off x="6553080" y="6356520"/>
            <a:ext cx="2132280" cy="36360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 defTabSz="914400">
              <a:lnSpc>
                <a:spcPct val="100000"/>
              </a:lnSpc>
              <a:buNone/>
              <a:tabLst>
                <a:tab algn="l" pos="0"/>
              </a:tabLst>
              <a:defRPr lang="hr-HR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  <a:tabLst>
                <a:tab algn="l" pos="0"/>
              </a:tabLst>
            </a:pPr>
            <a:fld id="{466D9F29-A8C2-4CFF-A8B4-1118E114F930}" type="slidenum">
              <a:rPr lang="hr-HR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rPr>
              <a:t>&lt;number&gt;</a:t>
            </a:fld>
            <a:endParaRPr lang="en-US" sz="12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03" name="PlaceHolder 3"/>
          <p:cNvSpPr>
            <a:spLocks noGrp="1"/>
          </p:cNvSpPr>
          <p:nvPr>
            <p:ph type="dt" idx="102"/>
          </p:nvPr>
        </p:nvSpPr>
        <p:spPr>
          <a:xfrm>
            <a:off x="457200" y="6356520"/>
            <a:ext cx="2132280" cy="36360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lang="en-US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lang="en-US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rPr>
              <a:t>&lt;date/time&gt;</a:t>
            </a:r>
            <a:endParaRPr lang="en-US" sz="1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</p:sldLayout>
</file>

<file path=ppt/slideLayouts/slideLayout3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Tx" preserve="1">
  <p:cSld name="Default 22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8880" cy="1144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title text format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05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440" cy="18964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70000" lnSpcReduction="19999"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Second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Third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Fourth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Fifth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Sixth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Seventh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06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440" cy="3976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Second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Third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Fourth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Fifth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Sixth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Seventh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07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440" cy="18964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70000" lnSpcReduction="19999"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Second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Third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Fourth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Fifth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Sixth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Seventh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08" name="PlaceHolder 5"/>
          <p:cNvSpPr>
            <a:spLocks noGrp="1"/>
          </p:cNvSpPr>
          <p:nvPr>
            <p:ph type="ftr" idx="103"/>
          </p:nvPr>
        </p:nvSpPr>
        <p:spPr>
          <a:xfrm>
            <a:off x="3124080" y="6356520"/>
            <a:ext cx="2894040" cy="36360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lang="hr-HR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lang="hr-HR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rPr>
              <a:t>&lt;footer&gt;</a:t>
            </a:r>
            <a:endParaRPr lang="en-US" sz="1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09" name="PlaceHolder 6"/>
          <p:cNvSpPr>
            <a:spLocks noGrp="1"/>
          </p:cNvSpPr>
          <p:nvPr>
            <p:ph type="sldNum" idx="104"/>
          </p:nvPr>
        </p:nvSpPr>
        <p:spPr>
          <a:xfrm>
            <a:off x="6553080" y="6356520"/>
            <a:ext cx="2132280" cy="36360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 defTabSz="914400">
              <a:lnSpc>
                <a:spcPct val="100000"/>
              </a:lnSpc>
              <a:buNone/>
              <a:tabLst>
                <a:tab algn="l" pos="0"/>
              </a:tabLst>
              <a:defRPr lang="hr-HR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  <a:tabLst>
                <a:tab algn="l" pos="0"/>
              </a:tabLst>
            </a:pPr>
            <a:fld id="{1BA73B64-76D0-49C4-B6B2-14263CD65C5C}" type="slidenum">
              <a:rPr lang="hr-HR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rPr>
              <a:t>&lt;number&gt;</a:t>
            </a:fld>
            <a:endParaRPr lang="en-US" sz="12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10" name="PlaceHolder 7"/>
          <p:cNvSpPr>
            <a:spLocks noGrp="1"/>
          </p:cNvSpPr>
          <p:nvPr>
            <p:ph type="dt" idx="105"/>
          </p:nvPr>
        </p:nvSpPr>
        <p:spPr>
          <a:xfrm>
            <a:off x="457200" y="6356520"/>
            <a:ext cx="2132280" cy="36360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lang="en-US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lang="en-US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rPr>
              <a:t>&lt;date/time&gt;</a:t>
            </a:r>
            <a:endParaRPr lang="en-US" sz="1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</p:sldLayout>
</file>

<file path=ppt/slideLayouts/slideLayout3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AndTwoObj" preserve="1">
  <p:cSld name="Default 23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8880" cy="1144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title text format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12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440" cy="3976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Second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Third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Fourth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Fifth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Sixth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Seventh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13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440" cy="18964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70000" lnSpcReduction="19999"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Second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Third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Fourth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Fifth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Sixth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Seventh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14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440" cy="18964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70000" lnSpcReduction="19999"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Second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Third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Fourth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Fifth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Sixth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Seventh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15" name="PlaceHolder 5"/>
          <p:cNvSpPr>
            <a:spLocks noGrp="1"/>
          </p:cNvSpPr>
          <p:nvPr>
            <p:ph type="ftr" idx="106"/>
          </p:nvPr>
        </p:nvSpPr>
        <p:spPr>
          <a:xfrm>
            <a:off x="3124080" y="6356520"/>
            <a:ext cx="2894040" cy="36360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lang="hr-HR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lang="hr-HR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rPr>
              <a:t>&lt;footer&gt;</a:t>
            </a:r>
            <a:endParaRPr lang="en-US" sz="1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16" name="PlaceHolder 6"/>
          <p:cNvSpPr>
            <a:spLocks noGrp="1"/>
          </p:cNvSpPr>
          <p:nvPr>
            <p:ph type="sldNum" idx="107"/>
          </p:nvPr>
        </p:nvSpPr>
        <p:spPr>
          <a:xfrm>
            <a:off x="6553080" y="6356520"/>
            <a:ext cx="2132280" cy="36360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 defTabSz="914400">
              <a:lnSpc>
                <a:spcPct val="100000"/>
              </a:lnSpc>
              <a:buNone/>
              <a:tabLst>
                <a:tab algn="l" pos="0"/>
              </a:tabLst>
              <a:defRPr lang="hr-HR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  <a:tabLst>
                <a:tab algn="l" pos="0"/>
              </a:tabLst>
            </a:pPr>
            <a:fld id="{93E3164D-D1A1-4D17-B59B-DAE0CCF02949}" type="slidenum">
              <a:rPr lang="hr-HR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rPr>
              <a:t>&lt;number&gt;</a:t>
            </a:fld>
            <a:endParaRPr lang="en-US" sz="12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17" name="PlaceHolder 7"/>
          <p:cNvSpPr>
            <a:spLocks noGrp="1"/>
          </p:cNvSpPr>
          <p:nvPr>
            <p:ph type="dt" idx="108"/>
          </p:nvPr>
        </p:nvSpPr>
        <p:spPr>
          <a:xfrm>
            <a:off x="457200" y="6356520"/>
            <a:ext cx="2132280" cy="36360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lang="en-US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lang="en-US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rPr>
              <a:t>&lt;date/time&gt;</a:t>
            </a:r>
            <a:endParaRPr lang="en-US" sz="1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8880" cy="1144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title text format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4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2649240" cy="18964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25000" lnSpcReduction="19999"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Second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Third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Fourth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Fifth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Sixth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Seventh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5" name="PlaceHolder 3"/>
          <p:cNvSpPr>
            <a:spLocks noGrp="1"/>
          </p:cNvSpPr>
          <p:nvPr>
            <p:ph type="body"/>
          </p:nvPr>
        </p:nvSpPr>
        <p:spPr>
          <a:xfrm>
            <a:off x="3239640" y="1604520"/>
            <a:ext cx="2649240" cy="18964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25000" lnSpcReduction="19999"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Second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Third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Fourth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Fifth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Sixth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Seventh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6" name="PlaceHolder 4"/>
          <p:cNvSpPr>
            <a:spLocks noGrp="1"/>
          </p:cNvSpPr>
          <p:nvPr>
            <p:ph type="body"/>
          </p:nvPr>
        </p:nvSpPr>
        <p:spPr>
          <a:xfrm>
            <a:off x="6022080" y="1604520"/>
            <a:ext cx="2649240" cy="18964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25000" lnSpcReduction="19999"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Second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Third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Fourth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Fifth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Sixth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Seventh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7" name="PlaceHolder 5"/>
          <p:cNvSpPr>
            <a:spLocks noGrp="1"/>
          </p:cNvSpPr>
          <p:nvPr>
            <p:ph type="body"/>
          </p:nvPr>
        </p:nvSpPr>
        <p:spPr>
          <a:xfrm>
            <a:off x="457200" y="3682080"/>
            <a:ext cx="2649240" cy="18964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25000" lnSpcReduction="19999"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Second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Third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Fourth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Fifth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Sixth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Seventh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8" name="PlaceHolder 6"/>
          <p:cNvSpPr>
            <a:spLocks noGrp="1"/>
          </p:cNvSpPr>
          <p:nvPr>
            <p:ph type="body"/>
          </p:nvPr>
        </p:nvSpPr>
        <p:spPr>
          <a:xfrm>
            <a:off x="3239640" y="3682080"/>
            <a:ext cx="2649240" cy="18964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25000" lnSpcReduction="19999"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Second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Third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Fourth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Fifth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Sixth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Seventh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9" name="PlaceHolder 7"/>
          <p:cNvSpPr>
            <a:spLocks noGrp="1"/>
          </p:cNvSpPr>
          <p:nvPr>
            <p:ph type="body"/>
          </p:nvPr>
        </p:nvSpPr>
        <p:spPr>
          <a:xfrm>
            <a:off x="6022080" y="3682080"/>
            <a:ext cx="2649240" cy="18964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25000" lnSpcReduction="19999"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Second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Third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Fourth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Fifth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Sixth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Seventh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30" name="PlaceHolder 8"/>
          <p:cNvSpPr>
            <a:spLocks noGrp="1"/>
          </p:cNvSpPr>
          <p:nvPr>
            <p:ph type="ftr" idx="10"/>
          </p:nvPr>
        </p:nvSpPr>
        <p:spPr>
          <a:xfrm>
            <a:off x="3124080" y="6356520"/>
            <a:ext cx="2894040" cy="36360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lang="hr-HR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lang="hr-HR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rPr>
              <a:t>&lt;footer&gt;</a:t>
            </a:r>
            <a:endParaRPr lang="en-US" sz="1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1" name="PlaceHolder 9"/>
          <p:cNvSpPr>
            <a:spLocks noGrp="1"/>
          </p:cNvSpPr>
          <p:nvPr>
            <p:ph type="sldNum" idx="11"/>
          </p:nvPr>
        </p:nvSpPr>
        <p:spPr>
          <a:xfrm>
            <a:off x="6553080" y="6356520"/>
            <a:ext cx="2132280" cy="36360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 defTabSz="914400">
              <a:lnSpc>
                <a:spcPct val="100000"/>
              </a:lnSpc>
              <a:buNone/>
              <a:tabLst>
                <a:tab algn="l" pos="0"/>
              </a:tabLst>
              <a:defRPr lang="hr-HR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  <a:tabLst>
                <a:tab algn="l" pos="0"/>
              </a:tabLst>
            </a:pPr>
            <a:fld id="{2FF8292C-EF48-4E2D-9F41-0EE19E1490A4}" type="slidenum">
              <a:rPr lang="hr-HR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rPr>
              <a:t>&lt;number&gt;</a:t>
            </a:fld>
            <a:endParaRPr lang="en-US" sz="12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2" name="PlaceHolder 10"/>
          <p:cNvSpPr>
            <a:spLocks noGrp="1"/>
          </p:cNvSpPr>
          <p:nvPr>
            <p:ph type="dt" idx="12"/>
          </p:nvPr>
        </p:nvSpPr>
        <p:spPr>
          <a:xfrm>
            <a:off x="457200" y="6356520"/>
            <a:ext cx="2132280" cy="36360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lang="en-US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lang="en-US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rPr>
              <a:t>&lt;date/time&gt;</a:t>
            </a:r>
            <a:endParaRPr lang="en-US" sz="1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PlaceHolder 1"/>
          <p:cNvSpPr>
            <a:spLocks noGrp="1"/>
          </p:cNvSpPr>
          <p:nvPr>
            <p:ph type="ftr" idx="13"/>
          </p:nvPr>
        </p:nvSpPr>
        <p:spPr>
          <a:xfrm>
            <a:off x="3124080" y="6356520"/>
            <a:ext cx="2894040" cy="36360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lang="hr-HR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lang="hr-HR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rPr>
              <a:t>&lt;footer&gt;</a:t>
            </a:r>
            <a:endParaRPr lang="en-US" sz="1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4" name="PlaceHolder 2"/>
          <p:cNvSpPr>
            <a:spLocks noGrp="1"/>
          </p:cNvSpPr>
          <p:nvPr>
            <p:ph type="sldNum" idx="14"/>
          </p:nvPr>
        </p:nvSpPr>
        <p:spPr>
          <a:xfrm>
            <a:off x="6553080" y="6356520"/>
            <a:ext cx="2132280" cy="36360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 defTabSz="914400">
              <a:lnSpc>
                <a:spcPct val="100000"/>
              </a:lnSpc>
              <a:buNone/>
              <a:tabLst>
                <a:tab algn="l" pos="0"/>
              </a:tabLst>
              <a:defRPr lang="hr-HR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  <a:tabLst>
                <a:tab algn="l" pos="0"/>
              </a:tabLst>
            </a:pPr>
            <a:fld id="{F0938BE0-314F-4D90-BF0D-7C25FF4230E0}" type="slidenum">
              <a:rPr lang="hr-HR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rPr>
              <a:t>&lt;number&gt;</a:t>
            </a:fld>
            <a:endParaRPr lang="en-US" sz="12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5" name="PlaceHolder 3"/>
          <p:cNvSpPr>
            <a:spLocks noGrp="1"/>
          </p:cNvSpPr>
          <p:nvPr>
            <p:ph type="dt" idx="15"/>
          </p:nvPr>
        </p:nvSpPr>
        <p:spPr>
          <a:xfrm>
            <a:off x="457200" y="6356520"/>
            <a:ext cx="2132280" cy="36360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lang="en-US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lang="en-US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rPr>
              <a:t>&lt;date/time&gt;</a:t>
            </a:r>
            <a:endParaRPr lang="en-US" sz="1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6" name="PlaceHolder 4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r>
              <a:rPr lang="en-US" sz="4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title text format</a:t>
            </a:r>
            <a:endParaRPr lang="en-US" sz="4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37" name="PlaceHolder 5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32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  <a:endParaRPr lang="en-US" sz="32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2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Second Outline Level</a:t>
            </a:r>
            <a:endParaRPr lang="en-US" sz="2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Third Outline Level</a:t>
            </a:r>
            <a:endParaRPr lang="en-US" sz="2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Fourth Outline Level</a:t>
            </a:r>
            <a:endParaRPr lang="en-US" sz="20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Fifth Outline Level</a:t>
            </a:r>
            <a:endParaRPr lang="en-US" sz="20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Sixth Outline Level</a:t>
            </a:r>
            <a:endParaRPr lang="en-US" sz="20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Seventh Outline Level</a:t>
            </a:r>
            <a:endParaRPr lang="en-US" sz="20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</p:spTree>
  </p:cSld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8880" cy="1144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title text format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39" name="PlaceHolder 2"/>
          <p:cNvSpPr>
            <a:spLocks noGrp="1"/>
          </p:cNvSpPr>
          <p:nvPr>
            <p:ph type="ftr" idx="16"/>
          </p:nvPr>
        </p:nvSpPr>
        <p:spPr>
          <a:xfrm>
            <a:off x="3124080" y="6356520"/>
            <a:ext cx="2894040" cy="36360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lang="hr-HR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lang="hr-HR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rPr>
              <a:t>&lt;footer&gt;</a:t>
            </a:r>
            <a:endParaRPr lang="en-US" sz="1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0" name="PlaceHolder 3"/>
          <p:cNvSpPr>
            <a:spLocks noGrp="1"/>
          </p:cNvSpPr>
          <p:nvPr>
            <p:ph type="sldNum" idx="17"/>
          </p:nvPr>
        </p:nvSpPr>
        <p:spPr>
          <a:xfrm>
            <a:off x="6553080" y="6356520"/>
            <a:ext cx="2132280" cy="36360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 defTabSz="914400">
              <a:lnSpc>
                <a:spcPct val="100000"/>
              </a:lnSpc>
              <a:buNone/>
              <a:tabLst>
                <a:tab algn="l" pos="0"/>
              </a:tabLst>
              <a:defRPr lang="hr-HR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  <a:tabLst>
                <a:tab algn="l" pos="0"/>
              </a:tabLst>
            </a:pPr>
            <a:fld id="{E87E2066-11E4-4B1B-A482-8058842FBD59}" type="slidenum">
              <a:rPr lang="hr-HR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rPr>
              <a:t>&lt;number&gt;</a:t>
            </a:fld>
            <a:endParaRPr lang="en-US" sz="12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1" name="PlaceHolder 4"/>
          <p:cNvSpPr>
            <a:spLocks noGrp="1"/>
          </p:cNvSpPr>
          <p:nvPr>
            <p:ph type="dt" idx="18"/>
          </p:nvPr>
        </p:nvSpPr>
        <p:spPr>
          <a:xfrm>
            <a:off x="457200" y="6356520"/>
            <a:ext cx="2132280" cy="36360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lang="en-US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lang="en-US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rPr>
              <a:t>&lt;date/time&gt;</a:t>
            </a:r>
            <a:endParaRPr lang="en-US" sz="1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8880" cy="1144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title text format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43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8880" cy="3976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Second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Third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Fourth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Fifth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Sixth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Seventh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44" name="PlaceHolder 3"/>
          <p:cNvSpPr>
            <a:spLocks noGrp="1"/>
          </p:cNvSpPr>
          <p:nvPr>
            <p:ph type="ftr" idx="19"/>
          </p:nvPr>
        </p:nvSpPr>
        <p:spPr>
          <a:xfrm>
            <a:off x="3124080" y="6356520"/>
            <a:ext cx="2894040" cy="36360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lang="hr-HR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lang="hr-HR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rPr>
              <a:t>&lt;footer&gt;</a:t>
            </a:r>
            <a:endParaRPr lang="en-US" sz="1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5" name="PlaceHolder 4"/>
          <p:cNvSpPr>
            <a:spLocks noGrp="1"/>
          </p:cNvSpPr>
          <p:nvPr>
            <p:ph type="sldNum" idx="20"/>
          </p:nvPr>
        </p:nvSpPr>
        <p:spPr>
          <a:xfrm>
            <a:off x="6553080" y="6356520"/>
            <a:ext cx="2132280" cy="36360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 defTabSz="914400">
              <a:lnSpc>
                <a:spcPct val="100000"/>
              </a:lnSpc>
              <a:buNone/>
              <a:tabLst>
                <a:tab algn="l" pos="0"/>
              </a:tabLst>
              <a:defRPr lang="hr-HR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  <a:tabLst>
                <a:tab algn="l" pos="0"/>
              </a:tabLst>
            </a:pPr>
            <a:fld id="{E5EE434C-D417-4FFC-BB36-3A5FC6DAD28F}" type="slidenum">
              <a:rPr lang="hr-HR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rPr>
              <a:t>&lt;number&gt;</a:t>
            </a:fld>
            <a:endParaRPr lang="en-US" sz="12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6" name="PlaceHolder 5"/>
          <p:cNvSpPr>
            <a:spLocks noGrp="1"/>
          </p:cNvSpPr>
          <p:nvPr>
            <p:ph type="dt" idx="21"/>
          </p:nvPr>
        </p:nvSpPr>
        <p:spPr>
          <a:xfrm>
            <a:off x="457200" y="6356520"/>
            <a:ext cx="2132280" cy="36360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lang="en-US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lang="en-US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rPr>
              <a:t>&lt;date/time&gt;</a:t>
            </a:r>
            <a:endParaRPr lang="en-US" sz="1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8880" cy="1144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title text format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48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440" cy="3976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Second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Third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Fourth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Fifth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Sixth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Seventh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49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440" cy="3976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Second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Third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Fourth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Fifth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Sixth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Seventh Outline Level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50" name="PlaceHolder 4"/>
          <p:cNvSpPr>
            <a:spLocks noGrp="1"/>
          </p:cNvSpPr>
          <p:nvPr>
            <p:ph type="ftr" idx="22"/>
          </p:nvPr>
        </p:nvSpPr>
        <p:spPr>
          <a:xfrm>
            <a:off x="3124080" y="6356520"/>
            <a:ext cx="2894040" cy="36360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lang="hr-HR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lang="hr-HR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rPr>
              <a:t>&lt;footer&gt;</a:t>
            </a:r>
            <a:endParaRPr lang="en-US" sz="1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1" name="PlaceHolder 5"/>
          <p:cNvSpPr>
            <a:spLocks noGrp="1"/>
          </p:cNvSpPr>
          <p:nvPr>
            <p:ph type="sldNum" idx="23"/>
          </p:nvPr>
        </p:nvSpPr>
        <p:spPr>
          <a:xfrm>
            <a:off x="6553080" y="6356520"/>
            <a:ext cx="2132280" cy="36360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 defTabSz="914400">
              <a:lnSpc>
                <a:spcPct val="100000"/>
              </a:lnSpc>
              <a:buNone/>
              <a:tabLst>
                <a:tab algn="l" pos="0"/>
              </a:tabLst>
              <a:defRPr lang="hr-HR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  <a:tabLst>
                <a:tab algn="l" pos="0"/>
              </a:tabLst>
            </a:pPr>
            <a:fld id="{F9039698-E90D-44A1-AE38-71D6021B1457}" type="slidenum">
              <a:rPr lang="hr-HR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rPr>
              <a:t>&lt;number&gt;</a:t>
            </a:fld>
            <a:endParaRPr lang="en-US" sz="12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2" name="PlaceHolder 6"/>
          <p:cNvSpPr>
            <a:spLocks noGrp="1"/>
          </p:cNvSpPr>
          <p:nvPr>
            <p:ph type="dt" idx="24"/>
          </p:nvPr>
        </p:nvSpPr>
        <p:spPr>
          <a:xfrm>
            <a:off x="457200" y="6356520"/>
            <a:ext cx="2132280" cy="36360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lang="en-US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lang="en-US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rPr>
              <a:t>&lt;date/time&gt;</a:t>
            </a:r>
            <a:endParaRPr lang="en-US" sz="1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8880" cy="1144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lang="en-US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title text format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54" name="PlaceHolder 2"/>
          <p:cNvSpPr>
            <a:spLocks noGrp="1"/>
          </p:cNvSpPr>
          <p:nvPr>
            <p:ph type="ftr" idx="25"/>
          </p:nvPr>
        </p:nvSpPr>
        <p:spPr>
          <a:xfrm>
            <a:off x="3124080" y="6356520"/>
            <a:ext cx="2894040" cy="36360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lang="hr-HR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lang="hr-HR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rPr>
              <a:t>&lt;footer&gt;</a:t>
            </a:r>
            <a:endParaRPr lang="en-US" sz="1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5" name="PlaceHolder 3"/>
          <p:cNvSpPr>
            <a:spLocks noGrp="1"/>
          </p:cNvSpPr>
          <p:nvPr>
            <p:ph type="sldNum" idx="26"/>
          </p:nvPr>
        </p:nvSpPr>
        <p:spPr>
          <a:xfrm>
            <a:off x="6553080" y="6356520"/>
            <a:ext cx="2132280" cy="36360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 defTabSz="914400">
              <a:lnSpc>
                <a:spcPct val="100000"/>
              </a:lnSpc>
              <a:buNone/>
              <a:tabLst>
                <a:tab algn="l" pos="0"/>
              </a:tabLst>
              <a:defRPr lang="hr-HR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  <a:tabLst>
                <a:tab algn="l" pos="0"/>
              </a:tabLst>
            </a:pPr>
            <a:fld id="{33D3678F-E7B9-41EC-929D-0E043C9C83DF}" type="slidenum">
              <a:rPr lang="hr-HR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rPr>
              <a:t>&lt;number&gt;</a:t>
            </a:fld>
            <a:endParaRPr lang="en-US" sz="12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6" name="PlaceHolder 4"/>
          <p:cNvSpPr>
            <a:spLocks noGrp="1"/>
          </p:cNvSpPr>
          <p:nvPr>
            <p:ph type="dt" idx="27"/>
          </p:nvPr>
        </p:nvSpPr>
        <p:spPr>
          <a:xfrm>
            <a:off x="457200" y="6356520"/>
            <a:ext cx="2132280" cy="36360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lang="en-US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lang="en-US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rPr>
              <a:t>&lt;date/time&gt;</a:t>
            </a:r>
            <a:endParaRPr lang="en-US" sz="1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
</Relationships>
</file>

<file path=ppt/slideMasters/_rels/slideMaster13.xml.rels><?xml version="1.0" encoding="UTF-8"?>
<Relationships xmlns="http://schemas.openxmlformats.org/package/2006/relationships"><Relationship Id="rId1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5" Type="http://schemas.openxmlformats.org/officeDocument/2006/relationships/slideLayout" Target="../slideLayouts/slideLayout16.xml"/><Relationship Id="rId6" Type="http://schemas.openxmlformats.org/officeDocument/2006/relationships/slideLayout" Target="../slideLayouts/slideLayout17.xml"/><Relationship Id="rId7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21.xml"/><Relationship Id="rId11" Type="http://schemas.openxmlformats.org/officeDocument/2006/relationships/slideLayout" Target="../slideLayouts/slideLayout22.xml"/><Relationship Id="rId12" Type="http://schemas.openxmlformats.org/officeDocument/2006/relationships/slideLayout" Target="../slideLayouts/slideLayout23.xml"/><Relationship Id="rId13" Type="http://schemas.openxmlformats.org/officeDocument/2006/relationships/slideLayout" Target="../slideLayouts/slideLayout24.xml"/>
</Relationships>
</file>

<file path=ppt/slideMasters/_rels/slideMaster25.xml.rels><?xml version="1.0" encoding="UTF-8"?>
<Relationships xmlns="http://schemas.openxmlformats.org/package/2006/relationships"><Relationship Id="rId1" Type="http://schemas.openxmlformats.org/officeDocument/2006/relationships/theme" Target="../theme/theme3.xml"/><Relationship Id="rId2" Type="http://schemas.openxmlformats.org/officeDocument/2006/relationships/slideLayout" Target="../slideLayouts/slideLayout25.xml"/><Relationship Id="rId3" Type="http://schemas.openxmlformats.org/officeDocument/2006/relationships/slideLayout" Target="../slideLayouts/slideLayout26.xml"/><Relationship Id="rId4" Type="http://schemas.openxmlformats.org/officeDocument/2006/relationships/slideLayout" Target="../slideLayouts/slideLayout27.xml"/><Relationship Id="rId5" Type="http://schemas.openxmlformats.org/officeDocument/2006/relationships/slideLayout" Target="../slideLayouts/slideLayout28.xml"/><Relationship Id="rId6" Type="http://schemas.openxmlformats.org/officeDocument/2006/relationships/slideLayout" Target="../slideLayouts/slideLayout29.xml"/><Relationship Id="rId7" Type="http://schemas.openxmlformats.org/officeDocument/2006/relationships/slideLayout" Target="../slideLayouts/slideLayout30.xml"/><Relationship Id="rId8" Type="http://schemas.openxmlformats.org/officeDocument/2006/relationships/slideLayout" Target="../slideLayouts/slideLayout31.xml"/><Relationship Id="rId9" Type="http://schemas.openxmlformats.org/officeDocument/2006/relationships/slideLayout" Target="../slideLayouts/slideLayout32.xml"/><Relationship Id="rId10" Type="http://schemas.openxmlformats.org/officeDocument/2006/relationships/slideLayout" Target="../slideLayouts/slideLayout33.xml"/><Relationship Id="rId11" Type="http://schemas.openxmlformats.org/officeDocument/2006/relationships/slideLayout" Target="../slideLayouts/slideLayout34.xml"/><Relationship Id="rId12" Type="http://schemas.openxmlformats.org/officeDocument/2006/relationships/slideLayout" Target="../slideLayouts/slideLayout35.xml"/><Relationship Id="rId13" Type="http://schemas.openxmlformats.org/officeDocument/2006/relationships/slideLayout" Target="../slideLayouts/slideLayout36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</p:sldLayoutIdLst>
</p:sldMaster>
</file>

<file path=ppt/slideMasters/slideMaster13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</p:sldLayoutIdLst>
</p:sldMaster>
</file>

<file path=ppt/slideMasters/slideMaster25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  <p:sldLayoutId id="2147483685" r:id="rId12"/>
    <p:sldLayoutId id="2147483686" r:id="rId13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image" Target="../media/image1.png"/><Relationship Id="rId2" Type="http://schemas.openxmlformats.org/officeDocument/2006/relationships/image" Target="../media/image2.png"/><Relationship Id="rId3" Type="http://schemas.openxmlformats.org/officeDocument/2006/relationships/slideLayout" Target="../slideLayouts/slideLayout5.xml"/>
</Relationships>
</file>

<file path=ppt/slides/_rels/slide10.xml.rels><?xml version="1.0" encoding="UTF-8"?>
<Relationships xmlns="http://schemas.openxmlformats.org/package/2006/relationships"><Relationship Id="rId1" Type="http://schemas.openxmlformats.org/officeDocument/2006/relationships/image" Target="../media/image6.png"/><Relationship Id="rId2" Type="http://schemas.openxmlformats.org/officeDocument/2006/relationships/slideLayout" Target="../slideLayouts/slideLayout17.xml"/>
</Relationships>
</file>

<file path=ppt/slides/_rels/slide11.xml.rels><?xml version="1.0" encoding="UTF-8"?>
<Relationships xmlns="http://schemas.openxmlformats.org/package/2006/relationships"><Relationship Id="rId1" Type="http://schemas.openxmlformats.org/officeDocument/2006/relationships/image" Target="../media/image6.png"/><Relationship Id="rId2" Type="http://schemas.openxmlformats.org/officeDocument/2006/relationships/slideLayout" Target="../slideLayouts/slideLayout17.xml"/>
</Relationships>
</file>

<file path=ppt/slides/_rels/slide1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9.xml"/>
</Relationships>
</file>

<file path=ppt/slides/_rels/slide2.xml.rels><?xml version="1.0" encoding="UTF-8"?>
<Relationships xmlns="http://schemas.openxmlformats.org/package/2006/relationships"><Relationship Id="rId1" Type="http://schemas.openxmlformats.org/officeDocument/2006/relationships/image" Target="../media/image3.png"/><Relationship Id="rId2" Type="http://schemas.microsoft.com/office/2007/relationships/hdphoto" Target="../media/hdphoto1.wdp"/><Relationship Id="rId3" Type="http://schemas.openxmlformats.org/officeDocument/2006/relationships/slideLayout" Target="../slideLayouts/slideLayout17.xml"/><Relationship Id="rId4" Type="http://schemas.openxmlformats.org/officeDocument/2006/relationships/notesSlide" Target="../notesSlides/notesSlide2.xml"/>
</Relationships>
</file>

<file path=ppt/slides/_rels/slide3.xml.rels><?xml version="1.0" encoding="UTF-8"?>
<Relationships xmlns="http://schemas.openxmlformats.org/package/2006/relationships"><Relationship Id="rId1" Type="http://schemas.openxmlformats.org/officeDocument/2006/relationships/image" Target="../media/image4.png"/><Relationship Id="rId2" Type="http://schemas.openxmlformats.org/officeDocument/2006/relationships/slideLayout" Target="../slideLayouts/slideLayout17.xml"/><Relationship Id="rId3" Type="http://schemas.openxmlformats.org/officeDocument/2006/relationships/notesSlide" Target="../notesSlides/notesSlide3.xml"/>
</Relationships>
</file>

<file path=ppt/slides/_rels/slide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7.xml"/><Relationship Id="rId2" Type="http://schemas.openxmlformats.org/officeDocument/2006/relationships/notesSlide" Target="../notesSlides/notesSlide4.xml"/>
</Relationships>
</file>

<file path=ppt/slides/_rels/slide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7.xml"/><Relationship Id="rId2" Type="http://schemas.openxmlformats.org/officeDocument/2006/relationships/notesSlide" Target="../notesSlides/notesSlide5.xml"/>
</Relationships>
</file>

<file path=ppt/slides/_rels/slide6.xml.rels><?xml version="1.0" encoding="UTF-8"?>
<Relationships xmlns="http://schemas.openxmlformats.org/package/2006/relationships"><Relationship Id="rId1" Type="http://schemas.openxmlformats.org/officeDocument/2006/relationships/image" Target="../media/image5.png"/><Relationship Id="rId2" Type="http://schemas.openxmlformats.org/officeDocument/2006/relationships/slideLayout" Target="../slideLayouts/slideLayout17.xml"/><Relationship Id="rId3" Type="http://schemas.openxmlformats.org/officeDocument/2006/relationships/notesSlide" Target="../notesSlides/notesSlide6.xml"/>
</Relationships>
</file>

<file path=ppt/slides/_rels/slide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7.xml"/>
</Relationships>
</file>

<file path=ppt/slides/_rels/slide8.xml.rels><?xml version="1.0" encoding="UTF-8"?>
<Relationships xmlns="http://schemas.openxmlformats.org/package/2006/relationships"><Relationship Id="rId1" Type="http://schemas.openxmlformats.org/officeDocument/2006/relationships/image" Target="../media/image6.png"/><Relationship Id="rId2" Type="http://schemas.openxmlformats.org/officeDocument/2006/relationships/slideLayout" Target="../slideLayouts/slideLayout17.xml"/>
</Relationships>
</file>

<file path=ppt/slides/_rels/slide9.xml.rels><?xml version="1.0" encoding="UTF-8"?>
<Relationships xmlns="http://schemas.openxmlformats.org/package/2006/relationships"><Relationship Id="rId1" Type="http://schemas.openxmlformats.org/officeDocument/2006/relationships/image" Target="../media/image6.png"/><Relationship Id="rId2" Type="http://schemas.openxmlformats.org/officeDocument/2006/relationships/slideLayout" Target="../slideLayouts/slideLayout17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4" name="Picture 2"/>
          <p:cNvPicPr/>
          <p:nvPr/>
        </p:nvPicPr>
        <p:blipFill>
          <a:blip r:embed="rId1"/>
          <a:srcRect l="0" t="7897" r="0" b="-2808"/>
          <a:stretch/>
        </p:blipFill>
        <p:spPr>
          <a:xfrm>
            <a:off x="351360" y="1800720"/>
            <a:ext cx="3355200" cy="505584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225" name="Picture 3"/>
          <p:cNvPicPr/>
          <p:nvPr/>
        </p:nvPicPr>
        <p:blipFill>
          <a:blip r:embed="rId2"/>
          <a:srcRect l="-381" t="-2718" r="381" b="6112"/>
          <a:stretch/>
        </p:blipFill>
        <p:spPr>
          <a:xfrm>
            <a:off x="3688920" y="1379880"/>
            <a:ext cx="5039280" cy="54766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26" name="PlaceHolder 1"/>
          <p:cNvSpPr>
            <a:spLocks noGrp="1"/>
          </p:cNvSpPr>
          <p:nvPr>
            <p:ph type="title"/>
          </p:nvPr>
        </p:nvSpPr>
        <p:spPr>
          <a:xfrm>
            <a:off x="540000" y="-27360"/>
            <a:ext cx="7918920" cy="1466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rmAutofit/>
          </a:bodyPr>
          <a:p>
            <a:pPr indent="0" algn="ctr" defTabSz="914400">
              <a:lnSpc>
                <a:spcPct val="100000"/>
              </a:lnSpc>
              <a:buNone/>
              <a:tabLst>
                <a:tab algn="l" pos="0"/>
              </a:tabLst>
            </a:pPr>
            <a:r>
              <a:rPr lang="hr-HR" sz="3600" b="1" u="none" strike="noStrike">
                <a:solidFill>
                  <a:srgbClr val="c9211e"/>
                </a:solidFill>
                <a:effectLst/>
                <a:uFillTx/>
                <a:latin typeface="Arial Unicode MS"/>
                <a:ea typeface="Arial Unicode MS"/>
              </a:rPr>
              <a:t>Euharistija</a:t>
            </a:r>
            <a:endParaRPr lang="en-US" sz="36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1500">
        <p:split dir="out" orient="vert"/>
      </p:transition>
    </mc:Choice>
    <mc:Fallback>
      <p:transition spd="slow">
        <p:split dir="out" orient="vert"/>
      </p:transition>
    </mc:Fallback>
  </mc:AlternateContent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3" name="Picture 6"/>
          <p:cNvPicPr/>
          <p:nvPr/>
        </p:nvPicPr>
        <p:blipFill>
          <a:blip r:embed="rId1"/>
          <a:srcRect l="0" t="0" r="0" b="13603"/>
          <a:stretch/>
        </p:blipFill>
        <p:spPr>
          <a:xfrm>
            <a:off x="4507560" y="132120"/>
            <a:ext cx="5212440" cy="639252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44" name="PlaceHolder 5"/>
          <p:cNvSpPr/>
          <p:nvPr/>
        </p:nvSpPr>
        <p:spPr>
          <a:xfrm>
            <a:off x="180000" y="0"/>
            <a:ext cx="5146560" cy="65239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rmAutofit/>
          </a:bodyPr>
          <a:p>
            <a:pPr algn="ctr" defTabSz="914400">
              <a:lnSpc>
                <a:spcPct val="100000"/>
              </a:lnSpc>
              <a:spcBef>
                <a:spcPts val="561"/>
              </a:spcBef>
              <a:tabLst>
                <a:tab algn="l" pos="0"/>
              </a:tabLst>
            </a:pPr>
            <a:endParaRPr lang="en-US" sz="2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algn="ctr" defTabSz="914400">
              <a:lnSpc>
                <a:spcPct val="100000"/>
              </a:lnSpc>
              <a:spcBef>
                <a:spcPts val="561"/>
              </a:spcBef>
              <a:tabLst>
                <a:tab algn="l" pos="0"/>
              </a:tabLst>
            </a:pPr>
            <a:r>
              <a:rPr lang="hr-HR" sz="2800" b="1" u="none" strike="noStrike">
                <a:solidFill>
                  <a:srgbClr val="c9211e"/>
                </a:solidFill>
                <a:effectLst/>
                <a:uFillTx/>
                <a:latin typeface="Arial Unicode MS"/>
                <a:ea typeface="Arial Unicode MS"/>
              </a:rPr>
              <a:t>Dijelovi Mise</a:t>
            </a:r>
            <a:endParaRPr lang="en-US" sz="2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algn="ctr" defTabSz="914400">
              <a:lnSpc>
                <a:spcPct val="100000"/>
              </a:lnSpc>
              <a:spcBef>
                <a:spcPts val="561"/>
              </a:spcBef>
              <a:tabLst>
                <a:tab algn="l" pos="0"/>
              </a:tabLst>
            </a:pPr>
            <a:endParaRPr lang="en-US" sz="2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43080" indent="-343080" defTabSz="914400">
              <a:lnSpc>
                <a:spcPct val="100000"/>
              </a:lnSpc>
              <a:spcBef>
                <a:spcPts val="519"/>
              </a:spcBef>
              <a:buClr>
                <a:srgbClr val="000000"/>
              </a:buClr>
              <a:buFont typeface="Arial"/>
              <a:buChar char="•"/>
              <a:tabLst>
                <a:tab algn="l" pos="0"/>
              </a:tabLst>
            </a:pPr>
            <a:r>
              <a:rPr lang="hr-HR" sz="2600" b="0" u="none" strike="noStrike">
                <a:solidFill>
                  <a:schemeClr val="dk1"/>
                </a:solidFill>
                <a:effectLst/>
                <a:uFillTx/>
                <a:latin typeface="Arial Unicode MS"/>
                <a:ea typeface="Arial Unicode MS"/>
              </a:rPr>
              <a:t>UVODNI OBREDI:</a:t>
            </a:r>
            <a:endParaRPr lang="en-US" sz="26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43080" indent="-343080" defTabSz="914400">
              <a:lnSpc>
                <a:spcPct val="100000"/>
              </a:lnSpc>
              <a:spcBef>
                <a:spcPts val="519"/>
              </a:spcBef>
              <a:buClr>
                <a:srgbClr val="000000"/>
              </a:buClr>
              <a:buFont typeface="Arial"/>
              <a:buChar char="•"/>
              <a:tabLst>
                <a:tab algn="l" pos="0"/>
              </a:tabLst>
            </a:pPr>
            <a:r>
              <a:rPr lang="hr-HR" sz="2600" b="0" u="none" strike="noStrike">
                <a:solidFill>
                  <a:schemeClr val="dk1"/>
                </a:solidFill>
                <a:effectLst/>
                <a:uFillTx/>
                <a:latin typeface="Arial Unicode MS"/>
                <a:ea typeface="Arial Unicode MS"/>
              </a:rPr>
              <a:t>SLUŽBA RIJEČI:</a:t>
            </a:r>
            <a:endParaRPr lang="en-US" sz="26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43080" indent="-343080" defTabSz="914400">
              <a:lnSpc>
                <a:spcPct val="100000"/>
              </a:lnSpc>
              <a:spcBef>
                <a:spcPts val="519"/>
              </a:spcBef>
              <a:buClr>
                <a:srgbClr val="000000"/>
              </a:buClr>
              <a:buFont typeface="Arial"/>
              <a:buChar char="•"/>
              <a:tabLst>
                <a:tab algn="l" pos="0"/>
              </a:tabLst>
            </a:pPr>
            <a:r>
              <a:rPr lang="hr-HR" sz="2600" b="0" u="none" strike="noStrike">
                <a:solidFill>
                  <a:schemeClr val="dk1"/>
                </a:solidFill>
                <a:effectLst/>
                <a:uFillTx/>
                <a:latin typeface="Arial Unicode MS"/>
                <a:ea typeface="Arial Unicode MS"/>
              </a:rPr>
              <a:t>EUHARISTIJSKA SLUŽBA:</a:t>
            </a:r>
            <a:endParaRPr lang="en-US" sz="26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864000" lvl="1" indent="-324000" defTabSz="914400">
              <a:lnSpc>
                <a:spcPct val="100000"/>
              </a:lnSpc>
              <a:spcBef>
                <a:spcPts val="1134"/>
              </a:spcBef>
              <a:buClr>
                <a:srgbClr val="000000"/>
              </a:buClr>
              <a:buSzPct val="75000"/>
              <a:buFont typeface="Symbol"/>
              <a:buChar char=""/>
              <a:tabLst>
                <a:tab algn="l" pos="0"/>
              </a:tabLst>
            </a:pPr>
            <a:r>
              <a:rPr lang="hr-HR" sz="2600" b="0" u="none" strike="noStrike">
                <a:solidFill>
                  <a:schemeClr val="dk1"/>
                </a:solidFill>
                <a:effectLst/>
                <a:uFillTx/>
                <a:latin typeface="Arial Unicode MS"/>
                <a:ea typeface="Arial Unicode MS"/>
              </a:rPr>
              <a:t>Prinos darova, Euharistijska molitva</a:t>
            </a:r>
            <a:endParaRPr lang="en-US" sz="26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864000" lvl="1" indent="-324000" defTabSz="914400">
              <a:lnSpc>
                <a:spcPct val="100000"/>
              </a:lnSpc>
              <a:spcBef>
                <a:spcPts val="1134"/>
              </a:spcBef>
              <a:buClr>
                <a:srgbClr val="000000"/>
              </a:buClr>
              <a:buSzPct val="75000"/>
              <a:buFont typeface="Symbol"/>
              <a:buChar char=""/>
              <a:tabLst>
                <a:tab algn="l" pos="0"/>
              </a:tabLst>
            </a:pPr>
            <a:r>
              <a:rPr lang="hr-HR" sz="2600" b="0" u="none" strike="noStrike">
                <a:solidFill>
                  <a:schemeClr val="dk1"/>
                </a:solidFill>
                <a:effectLst/>
                <a:uFillTx/>
                <a:latin typeface="Arial Unicode MS"/>
                <a:ea typeface="Arial Unicode MS"/>
              </a:rPr>
              <a:t>Očenaš, Znak mira</a:t>
            </a:r>
            <a:endParaRPr lang="en-US" sz="26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864000" lvl="1" indent="-324000" defTabSz="914400">
              <a:lnSpc>
                <a:spcPct val="100000"/>
              </a:lnSpc>
              <a:spcBef>
                <a:spcPts val="1134"/>
              </a:spcBef>
              <a:buClr>
                <a:srgbClr val="000000"/>
              </a:buClr>
              <a:buSzPct val="75000"/>
              <a:buFont typeface="Symbol"/>
              <a:buChar char=""/>
              <a:tabLst>
                <a:tab algn="l" pos="0"/>
              </a:tabLst>
            </a:pPr>
            <a:r>
              <a:rPr lang="hr-HR" sz="2600" b="0" u="none" strike="noStrike">
                <a:solidFill>
                  <a:schemeClr val="dk1"/>
                </a:solidFill>
                <a:effectLst/>
                <a:uFillTx/>
                <a:latin typeface="Arial Unicode MS"/>
                <a:ea typeface="Arial Unicode MS"/>
              </a:rPr>
              <a:t>Jaganjače Božji...</a:t>
            </a:r>
            <a:endParaRPr lang="en-US" sz="26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864000" lvl="1" indent="-324000" defTabSz="914400">
              <a:lnSpc>
                <a:spcPct val="100000"/>
              </a:lnSpc>
              <a:spcBef>
                <a:spcPts val="1134"/>
              </a:spcBef>
              <a:buClr>
                <a:srgbClr val="000000"/>
              </a:buClr>
              <a:buSzPct val="75000"/>
              <a:buFont typeface="Symbol"/>
              <a:buChar char=""/>
              <a:tabLst>
                <a:tab algn="l" pos="0"/>
              </a:tabLst>
            </a:pPr>
            <a:r>
              <a:rPr lang="hr-HR" sz="2600" b="0" u="none" strike="noStrike">
                <a:solidFill>
                  <a:schemeClr val="dk1"/>
                </a:solidFill>
                <a:effectLst/>
                <a:uFillTx/>
                <a:latin typeface="Arial Unicode MS"/>
                <a:ea typeface="Arial Unicode MS"/>
              </a:rPr>
              <a:t>Pričest...</a:t>
            </a:r>
            <a:endParaRPr lang="en-US" sz="26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43080" indent="-343080" defTabSz="914400">
              <a:lnSpc>
                <a:spcPct val="100000"/>
              </a:lnSpc>
              <a:spcBef>
                <a:spcPts val="519"/>
              </a:spcBef>
              <a:buClr>
                <a:srgbClr val="000000"/>
              </a:buClr>
              <a:buFont typeface="Arial"/>
              <a:buChar char="•"/>
              <a:tabLst>
                <a:tab algn="l" pos="0"/>
              </a:tabLst>
            </a:pPr>
            <a:r>
              <a:rPr lang="hr-HR" sz="2600" b="0" u="none" strike="noStrike">
                <a:solidFill>
                  <a:schemeClr val="dk1"/>
                </a:solidFill>
                <a:effectLst/>
                <a:uFillTx/>
                <a:latin typeface="Arial Unicode MS"/>
                <a:ea typeface="Arial Unicode MS"/>
              </a:rPr>
              <a:t>ZAVRŠNI OBREDI</a:t>
            </a:r>
            <a:endParaRPr lang="en-US" sz="26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defTabSz="914400">
              <a:lnSpc>
                <a:spcPct val="100000"/>
              </a:lnSpc>
              <a:spcBef>
                <a:spcPts val="561"/>
              </a:spcBef>
              <a:tabLst>
                <a:tab algn="l" pos="0"/>
              </a:tabLst>
            </a:pPr>
            <a:endParaRPr lang="en-US" sz="2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1500">
        <p:split dir="out" orient="vert"/>
      </p:transition>
    </mc:Choice>
    <mc:Fallback>
      <p:transition spd="slow">
        <p:split dir="out" orient="vert"/>
      </p:transition>
    </mc:Fallback>
  </mc:AlternateContent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" name="Picture 7"/>
          <p:cNvPicPr/>
          <p:nvPr/>
        </p:nvPicPr>
        <p:blipFill>
          <a:blip r:embed="rId1"/>
          <a:srcRect l="0" t="0" r="0" b="13603"/>
          <a:stretch/>
        </p:blipFill>
        <p:spPr>
          <a:xfrm>
            <a:off x="4507920" y="132480"/>
            <a:ext cx="5212440" cy="639252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46" name="PlaceHolder 6"/>
          <p:cNvSpPr/>
          <p:nvPr/>
        </p:nvSpPr>
        <p:spPr>
          <a:xfrm>
            <a:off x="180000" y="0"/>
            <a:ext cx="5146560" cy="65239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rmAutofit/>
          </a:bodyPr>
          <a:p>
            <a:pPr algn="ctr" defTabSz="914400">
              <a:lnSpc>
                <a:spcPct val="100000"/>
              </a:lnSpc>
              <a:spcBef>
                <a:spcPts val="561"/>
              </a:spcBef>
              <a:tabLst>
                <a:tab algn="l" pos="0"/>
              </a:tabLst>
            </a:pPr>
            <a:endParaRPr lang="en-US" sz="2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algn="ctr" defTabSz="914400">
              <a:lnSpc>
                <a:spcPct val="100000"/>
              </a:lnSpc>
              <a:spcBef>
                <a:spcPts val="561"/>
              </a:spcBef>
              <a:tabLst>
                <a:tab algn="l" pos="0"/>
              </a:tabLst>
            </a:pPr>
            <a:r>
              <a:rPr lang="hr-HR" sz="2800" b="1" u="none" strike="noStrike">
                <a:solidFill>
                  <a:srgbClr val="c9211e"/>
                </a:solidFill>
                <a:effectLst/>
                <a:uFillTx/>
                <a:latin typeface="Arial Unicode MS"/>
                <a:ea typeface="Arial Unicode MS"/>
              </a:rPr>
              <a:t>Dijelovi Mise</a:t>
            </a:r>
            <a:endParaRPr lang="en-US" sz="2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algn="ctr" defTabSz="914400">
              <a:lnSpc>
                <a:spcPct val="100000"/>
              </a:lnSpc>
              <a:spcBef>
                <a:spcPts val="561"/>
              </a:spcBef>
              <a:tabLst>
                <a:tab algn="l" pos="0"/>
              </a:tabLst>
            </a:pPr>
            <a:endParaRPr lang="en-US" sz="2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43080" indent="-343080" defTabSz="914400">
              <a:lnSpc>
                <a:spcPct val="100000"/>
              </a:lnSpc>
              <a:spcBef>
                <a:spcPts val="519"/>
              </a:spcBef>
              <a:buClr>
                <a:srgbClr val="000000"/>
              </a:buClr>
              <a:buFont typeface="Arial"/>
              <a:buChar char="•"/>
              <a:tabLst>
                <a:tab algn="l" pos="0"/>
              </a:tabLst>
            </a:pPr>
            <a:r>
              <a:rPr lang="hr-HR" sz="2600" b="0" u="none" strike="noStrike">
                <a:solidFill>
                  <a:schemeClr val="dk1"/>
                </a:solidFill>
                <a:effectLst/>
                <a:uFillTx/>
                <a:latin typeface="Arial Unicode MS"/>
                <a:ea typeface="Arial Unicode MS"/>
              </a:rPr>
              <a:t>UVODNI OBREDI:</a:t>
            </a:r>
            <a:endParaRPr lang="en-US" sz="26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43080" indent="-343080" defTabSz="914400">
              <a:lnSpc>
                <a:spcPct val="100000"/>
              </a:lnSpc>
              <a:spcBef>
                <a:spcPts val="519"/>
              </a:spcBef>
              <a:buClr>
                <a:srgbClr val="000000"/>
              </a:buClr>
              <a:buFont typeface="Arial"/>
              <a:buChar char="•"/>
              <a:tabLst>
                <a:tab algn="l" pos="0"/>
              </a:tabLst>
            </a:pPr>
            <a:r>
              <a:rPr lang="hr-HR" sz="2600" b="0" u="none" strike="noStrike">
                <a:solidFill>
                  <a:schemeClr val="dk1"/>
                </a:solidFill>
                <a:effectLst/>
                <a:uFillTx/>
                <a:latin typeface="Arial Unicode MS"/>
                <a:ea typeface="Arial Unicode MS"/>
              </a:rPr>
              <a:t>SLUŽBA RIJEČI:</a:t>
            </a:r>
            <a:endParaRPr lang="en-US" sz="26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43080" indent="-343080" defTabSz="914400">
              <a:lnSpc>
                <a:spcPct val="100000"/>
              </a:lnSpc>
              <a:spcBef>
                <a:spcPts val="519"/>
              </a:spcBef>
              <a:buClr>
                <a:srgbClr val="000000"/>
              </a:buClr>
              <a:buFont typeface="Arial"/>
              <a:buChar char="•"/>
              <a:tabLst>
                <a:tab algn="l" pos="0"/>
              </a:tabLst>
            </a:pPr>
            <a:r>
              <a:rPr lang="hr-HR" sz="2600" b="0" u="none" strike="noStrike">
                <a:solidFill>
                  <a:schemeClr val="dk1"/>
                </a:solidFill>
                <a:effectLst/>
                <a:uFillTx/>
                <a:latin typeface="Arial Unicode MS"/>
                <a:ea typeface="Arial Unicode MS"/>
              </a:rPr>
              <a:t>EUHARISTIJSKA SLUŽBA:</a:t>
            </a:r>
            <a:endParaRPr lang="en-US" sz="26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43080" indent="-343080" defTabSz="914400">
              <a:lnSpc>
                <a:spcPct val="100000"/>
              </a:lnSpc>
              <a:spcBef>
                <a:spcPts val="519"/>
              </a:spcBef>
              <a:buClr>
                <a:srgbClr val="000000"/>
              </a:buClr>
              <a:buFont typeface="Arial"/>
              <a:buChar char="•"/>
              <a:tabLst>
                <a:tab algn="l" pos="0"/>
              </a:tabLst>
            </a:pPr>
            <a:r>
              <a:rPr lang="hr-HR" sz="2600" b="0" u="none" strike="noStrike">
                <a:solidFill>
                  <a:schemeClr val="dk1"/>
                </a:solidFill>
                <a:effectLst/>
                <a:uFillTx/>
                <a:latin typeface="Arial Unicode MS"/>
                <a:ea typeface="Arial Unicode MS"/>
              </a:rPr>
              <a:t>ZAVRŠNI OBREDI:</a:t>
            </a:r>
            <a:endParaRPr lang="en-US" sz="26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864000" lvl="1" indent="-324000" defTabSz="914400">
              <a:lnSpc>
                <a:spcPct val="100000"/>
              </a:lnSpc>
              <a:spcBef>
                <a:spcPts val="1134"/>
              </a:spcBef>
              <a:buClr>
                <a:srgbClr val="000000"/>
              </a:buClr>
              <a:buSzPct val="75000"/>
              <a:buFont typeface="Symbol"/>
              <a:buChar char=""/>
              <a:tabLst>
                <a:tab algn="l" pos="0"/>
              </a:tabLst>
            </a:pPr>
            <a:r>
              <a:rPr lang="hr-HR" sz="2600" b="0" u="none" strike="noStrike">
                <a:solidFill>
                  <a:schemeClr val="dk1"/>
                </a:solidFill>
                <a:effectLst/>
                <a:uFillTx/>
                <a:latin typeface="Arial Unicode MS"/>
                <a:ea typeface="Arial Unicode MS"/>
              </a:rPr>
              <a:t>Blagoslov</a:t>
            </a:r>
            <a:endParaRPr lang="en-US" sz="26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864000" lvl="1" indent="-324000" defTabSz="914400">
              <a:lnSpc>
                <a:spcPct val="100000"/>
              </a:lnSpc>
              <a:spcBef>
                <a:spcPts val="1134"/>
              </a:spcBef>
              <a:buClr>
                <a:srgbClr val="000000"/>
              </a:buClr>
              <a:buSzPct val="75000"/>
              <a:buFont typeface="Symbol"/>
              <a:buChar char=""/>
              <a:tabLst>
                <a:tab algn="l" pos="0"/>
              </a:tabLst>
            </a:pPr>
            <a:r>
              <a:rPr lang="hr-HR" sz="2600" b="0" u="none" strike="noStrike">
                <a:solidFill>
                  <a:schemeClr val="dk1"/>
                </a:solidFill>
                <a:effectLst/>
                <a:uFillTx/>
                <a:latin typeface="Arial Unicode MS"/>
                <a:ea typeface="Arial Unicode MS"/>
              </a:rPr>
              <a:t>Otpust</a:t>
            </a:r>
            <a:endParaRPr lang="en-US" sz="26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defTabSz="914400">
              <a:lnSpc>
                <a:spcPct val="100000"/>
              </a:lnSpc>
              <a:spcBef>
                <a:spcPts val="561"/>
              </a:spcBef>
              <a:tabLst>
                <a:tab algn="l" pos="0"/>
              </a:tabLst>
            </a:pPr>
            <a:endParaRPr lang="en-US" sz="2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1500">
        <p:split dir="out" orient="vert"/>
      </p:transition>
    </mc:Choice>
    <mc:Fallback>
      <p:transition spd="slow">
        <p:split dir="out" orient="vert"/>
      </p:transition>
    </mc:Fallback>
  </mc:AlternateContent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" name="Rezervirano mjesto sadržaja 2"/>
          <p:cNvSpPr/>
          <p:nvPr/>
        </p:nvSpPr>
        <p:spPr>
          <a:xfrm>
            <a:off x="431280" y="240480"/>
            <a:ext cx="8207640" cy="38984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 algn="ctr" defTabSz="914400">
              <a:lnSpc>
                <a:spcPct val="100000"/>
              </a:lnSpc>
              <a:spcBef>
                <a:spcPts val="601"/>
              </a:spcBef>
              <a:tabLst>
                <a:tab algn="l" pos="0"/>
              </a:tabLst>
            </a:pPr>
            <a:r>
              <a:rPr lang="hr-HR" sz="2800" b="0" u="none" strike="noStrike">
                <a:solidFill>
                  <a:schemeClr val="dk1"/>
                </a:solidFill>
                <a:effectLst/>
                <a:uFillTx/>
                <a:latin typeface="Arial Unicode MS"/>
                <a:ea typeface="Arial Unicode MS"/>
              </a:rPr>
              <a:t>  </a:t>
            </a:r>
            <a:r>
              <a:rPr lang="hr-HR" sz="3200" b="1" u="sng" strike="noStrike">
                <a:solidFill>
                  <a:srgbClr val="ff0000"/>
                </a:solidFill>
                <a:effectLst/>
                <a:uFillTx/>
                <a:latin typeface="Arial Unicode MS"/>
                <a:ea typeface="Arial Unicode MS"/>
              </a:rPr>
              <a:t>Pretvorba</a:t>
            </a:r>
            <a:endParaRPr lang="en-US" sz="32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algn="ctr" defTabSz="914400">
              <a:lnSpc>
                <a:spcPct val="100000"/>
              </a:lnSpc>
              <a:spcBef>
                <a:spcPts val="601"/>
              </a:spcBef>
              <a:tabLst>
                <a:tab algn="l" pos="0"/>
              </a:tabLst>
            </a:pPr>
            <a:endParaRPr lang="en-US" sz="2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74320" indent="-274320" defTabSz="914400">
              <a:lnSpc>
                <a:spcPct val="100000"/>
              </a:lnSpc>
              <a:spcBef>
                <a:spcPts val="601"/>
              </a:spcBef>
              <a:buClr>
                <a:srgbClr val="4f81bd"/>
              </a:buClr>
              <a:buSzPct val="76000"/>
              <a:buFont typeface="Wingdings 3" charset="2"/>
              <a:buChar char=""/>
              <a:tabLst>
                <a:tab algn="l" pos="0"/>
              </a:tabLst>
            </a:pPr>
            <a:r>
              <a:rPr lang="hr-HR" sz="2600" b="1" u="sng" strike="noStrike">
                <a:solidFill>
                  <a:srgbClr val="666666"/>
                </a:solidFill>
                <a:effectLst/>
                <a:uFillTx/>
                <a:latin typeface="Arial Unicode MS"/>
                <a:ea typeface="Arial Unicode MS"/>
              </a:rPr>
              <a:t>bitan dio</a:t>
            </a:r>
            <a:r>
              <a:rPr lang="hr-HR" sz="2600" b="0" u="none" strike="noStrike">
                <a:solidFill>
                  <a:srgbClr val="666666"/>
                </a:solidFill>
                <a:effectLst/>
                <a:uFillTx/>
                <a:latin typeface="Arial Unicode MS"/>
                <a:ea typeface="Arial Unicode MS"/>
              </a:rPr>
              <a:t> Mise je </a:t>
            </a:r>
            <a:r>
              <a:rPr lang="hr-HR" sz="2600" b="1" u="none" strike="noStrike">
                <a:solidFill>
                  <a:srgbClr val="666666"/>
                </a:solidFill>
                <a:effectLst/>
                <a:uFillTx/>
                <a:latin typeface="Arial Unicode MS"/>
                <a:ea typeface="Arial Unicode MS"/>
              </a:rPr>
              <a:t>posvećenje</a:t>
            </a:r>
            <a:r>
              <a:rPr lang="hr-HR" sz="2600" b="0" u="none" strike="noStrike">
                <a:solidFill>
                  <a:srgbClr val="666666"/>
                </a:solidFill>
                <a:effectLst/>
                <a:uFillTx/>
                <a:latin typeface="Arial Unicode MS"/>
                <a:ea typeface="Arial Unicode MS"/>
              </a:rPr>
              <a:t> kruha i vina</a:t>
            </a:r>
            <a:endParaRPr lang="en-US" sz="26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74320" indent="-274320" defTabSz="914400">
              <a:lnSpc>
                <a:spcPct val="100000"/>
              </a:lnSpc>
              <a:spcBef>
                <a:spcPts val="601"/>
              </a:spcBef>
              <a:buClr>
                <a:srgbClr val="4f81bd"/>
              </a:buClr>
              <a:buSzPct val="76000"/>
              <a:buFont typeface="Wingdings 3" charset="2"/>
              <a:buChar char=""/>
              <a:tabLst>
                <a:tab algn="l" pos="0"/>
              </a:tabLst>
            </a:pPr>
            <a:r>
              <a:rPr lang="hr-HR" sz="2600" b="1" u="none" strike="noStrike">
                <a:solidFill>
                  <a:srgbClr val="666666"/>
                </a:solidFill>
                <a:effectLst/>
                <a:uFillTx/>
                <a:latin typeface="Arial Unicode MS"/>
                <a:ea typeface="Arial Unicode MS"/>
              </a:rPr>
              <a:t>izgovaranje</a:t>
            </a:r>
            <a:r>
              <a:rPr lang="hr-HR" sz="2600" b="0" u="none" strike="noStrike">
                <a:solidFill>
                  <a:srgbClr val="666666"/>
                </a:solidFill>
                <a:effectLst/>
                <a:uFillTx/>
                <a:latin typeface="Arial Unicode MS"/>
                <a:ea typeface="Arial Unicode MS"/>
              </a:rPr>
              <a:t> riječi s Posljednje večere</a:t>
            </a:r>
            <a:endParaRPr lang="en-US" sz="26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74320" indent="-274320" defTabSz="914400">
              <a:lnSpc>
                <a:spcPct val="100000"/>
              </a:lnSpc>
              <a:spcBef>
                <a:spcPts val="601"/>
              </a:spcBef>
              <a:buClr>
                <a:srgbClr val="4f81bd"/>
              </a:buClr>
              <a:buSzPct val="76000"/>
              <a:buFont typeface="Wingdings 3" charset="2"/>
              <a:buChar char=""/>
              <a:tabLst>
                <a:tab algn="l" pos="0"/>
              </a:tabLst>
            </a:pPr>
            <a:r>
              <a:rPr lang="hr-HR" sz="2600" b="0" u="none" strike="noStrike">
                <a:solidFill>
                  <a:srgbClr val="666666"/>
                </a:solidFill>
                <a:effectLst/>
                <a:uFillTx/>
                <a:latin typeface="Arial Unicode MS"/>
                <a:ea typeface="Arial Unicode MS"/>
              </a:rPr>
              <a:t>kruh i vino posvećenjem postaju nova stvarnost </a:t>
            </a:r>
            <a:r>
              <a:rPr lang="hr-HR" sz="2600" b="1" u="none" strike="noStrike">
                <a:solidFill>
                  <a:srgbClr val="666666"/>
                </a:solidFill>
                <a:effectLst/>
                <a:uFillTx/>
                <a:latin typeface="Arial Unicode MS"/>
                <a:ea typeface="Arial Unicode MS"/>
              </a:rPr>
              <a:t>Kristova Tijela i njegove Krvi</a:t>
            </a:r>
            <a:endParaRPr lang="en-US" sz="26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defTabSz="914400">
              <a:lnSpc>
                <a:spcPct val="100000"/>
              </a:lnSpc>
              <a:spcBef>
                <a:spcPts val="601"/>
              </a:spcBef>
              <a:tabLst>
                <a:tab algn="l" pos="0"/>
              </a:tabLst>
            </a:pPr>
            <a:endParaRPr lang="en-US" sz="26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74320" indent="-274320" defTabSz="914400">
              <a:lnSpc>
                <a:spcPct val="100000"/>
              </a:lnSpc>
              <a:spcBef>
                <a:spcPts val="601"/>
              </a:spcBef>
              <a:buClr>
                <a:srgbClr val="4f81bd"/>
              </a:buClr>
              <a:buSzPct val="76000"/>
              <a:buFont typeface="Wingdings 3" charset="2"/>
              <a:buChar char=""/>
              <a:tabLst>
                <a:tab algn="l" pos="0"/>
              </a:tabLst>
            </a:pPr>
            <a:r>
              <a:rPr lang="hr-HR" sz="2600" b="1" u="sng" strike="noStrike">
                <a:solidFill>
                  <a:srgbClr val="666666"/>
                </a:solidFill>
                <a:effectLst/>
                <a:uFillTx/>
                <a:latin typeface="Arial Unicode MS"/>
                <a:ea typeface="Arial Unicode MS"/>
              </a:rPr>
              <a:t>Pretvorba je </a:t>
            </a:r>
            <a:r>
              <a:rPr lang="hr-HR" sz="2600" b="0" u="none" strike="noStrike">
                <a:solidFill>
                  <a:srgbClr val="666666"/>
                </a:solidFill>
                <a:effectLst/>
                <a:uFillTx/>
                <a:latin typeface="Arial Unicode MS"/>
                <a:ea typeface="Arial Unicode MS"/>
              </a:rPr>
              <a:t>otajstvena promjena stvarnosti kruha i vina u stvarnu prisutnost uskrslog Krista (</a:t>
            </a:r>
            <a:r>
              <a:rPr lang="hr-HR" sz="2600" b="0" i="1" u="none" strike="noStrike">
                <a:solidFill>
                  <a:srgbClr val="666666"/>
                </a:solidFill>
                <a:effectLst/>
                <a:uFillTx/>
                <a:latin typeface="Arial Unicode MS"/>
                <a:ea typeface="Arial Unicode MS"/>
              </a:rPr>
              <a:t>transupstancijacija</a:t>
            </a:r>
            <a:r>
              <a:rPr lang="hr-HR" sz="2600" b="0" u="none" strike="noStrike">
                <a:solidFill>
                  <a:srgbClr val="666666"/>
                </a:solidFill>
                <a:effectLst/>
                <a:uFillTx/>
                <a:latin typeface="Arial Unicode MS"/>
                <a:ea typeface="Arial Unicode MS"/>
              </a:rPr>
              <a:t>)</a:t>
            </a:r>
            <a:endParaRPr lang="en-US" sz="26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defTabSz="914400">
              <a:lnSpc>
                <a:spcPct val="100000"/>
              </a:lnSpc>
              <a:spcBef>
                <a:spcPts val="601"/>
              </a:spcBef>
              <a:tabLst>
                <a:tab algn="l" pos="0"/>
              </a:tabLst>
            </a:pPr>
            <a:endParaRPr lang="en-US" sz="2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defTabSz="914400">
              <a:lnSpc>
                <a:spcPct val="100000"/>
              </a:lnSpc>
              <a:spcBef>
                <a:spcPts val="601"/>
              </a:spcBef>
              <a:tabLst>
                <a:tab algn="l" pos="0"/>
              </a:tabLst>
            </a:pPr>
            <a:endParaRPr lang="en-US" sz="2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defTabSz="914400">
              <a:lnSpc>
                <a:spcPct val="100000"/>
              </a:lnSpc>
              <a:spcBef>
                <a:spcPts val="601"/>
              </a:spcBef>
              <a:tabLst>
                <a:tab algn="l" pos="0"/>
              </a:tabLst>
            </a:pPr>
            <a:endParaRPr lang="en-US" sz="2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defTabSz="914400">
              <a:lnSpc>
                <a:spcPct val="100000"/>
              </a:lnSpc>
              <a:spcBef>
                <a:spcPts val="601"/>
              </a:spcBef>
              <a:tabLst>
                <a:tab algn="l" pos="0"/>
              </a:tabLst>
            </a:pPr>
            <a:endParaRPr lang="en-US" sz="26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defTabSz="914400">
              <a:lnSpc>
                <a:spcPct val="100000"/>
              </a:lnSpc>
              <a:spcBef>
                <a:spcPts val="601"/>
              </a:spcBef>
              <a:tabLst>
                <a:tab algn="l" pos="0"/>
              </a:tabLst>
            </a:pPr>
            <a:endParaRPr lang="en-US" sz="26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1500">
        <p:split dir="out" orient="vert"/>
      </p:transition>
    </mc:Choice>
    <mc:Fallback>
      <p:transition spd="slow">
        <p:split dir="out" orient="vert"/>
      </p:transition>
    </mc:Fallback>
  </mc:AlternateContent>
  <p:timing>
    <p:tnLst>
      <p:par>
        <p:cTn id="198" dur="indefinite" restart="never" nodeType="tmRoot">
          <p:childTnLst>
            <p:seq>
              <p:cTn id="199" dur="indefinite" nodeType="mainSeq">
                <p:childTnLst>
                  <p:par>
                    <p:cTn id="200" fill="hold">
                      <p:stCondLst>
                        <p:cond delay="indefinite"/>
                      </p:stCondLst>
                      <p:childTnLst>
                        <p:par>
                          <p:cTn id="201" fill="hold">
                            <p:stCondLst>
                              <p:cond delay="0"/>
                            </p:stCondLst>
                            <p:childTnLst>
                              <p:par>
                                <p:cTn id="202" presetID="42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204" dur="1000"/>
                                        <p:tgtEl>
                                          <p:spTgt spid="2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repl">
                                        <p:cTn id="205" dur="1000" fill="hold"/>
                                        <p:tgtEl>
                                          <p:spTgt spid="2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206" dur="1000" fill="hold"/>
                                        <p:tgtEl>
                                          <p:spTgt spid="2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7" fill="hold">
                      <p:stCondLst>
                        <p:cond delay="indefinite"/>
                      </p:stCondLst>
                      <p:childTnLst>
                        <p:par>
                          <p:cTn id="208" fill="hold">
                            <p:stCondLst>
                              <p:cond delay="0"/>
                            </p:stCondLst>
                            <p:childTnLst>
                              <p:par>
                                <p:cTn id="209" presetID="42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211" dur="1000"/>
                                        <p:tgtEl>
                                          <p:spTgt spid="2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repl">
                                        <p:cTn id="212" dur="1000" fill="hold"/>
                                        <p:tgtEl>
                                          <p:spTgt spid="2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213" dur="1000" fill="hold"/>
                                        <p:tgtEl>
                                          <p:spTgt spid="2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4" fill="hold">
                      <p:stCondLst>
                        <p:cond delay="indefinite"/>
                      </p:stCondLst>
                      <p:childTnLst>
                        <p:par>
                          <p:cTn id="215" fill="hold">
                            <p:stCondLst>
                              <p:cond delay="0"/>
                            </p:stCondLst>
                            <p:childTnLst>
                              <p:par>
                                <p:cTn id="216" presetID="42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218" dur="1000"/>
                                        <p:tgtEl>
                                          <p:spTgt spid="2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repl">
                                        <p:cTn id="219" dur="1000" fill="hold"/>
                                        <p:tgtEl>
                                          <p:spTgt spid="2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220" dur="1000" fill="hold"/>
                                        <p:tgtEl>
                                          <p:spTgt spid="2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8160" cy="114156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rmAutofit fontScale="55000" lnSpcReduction="19999"/>
          </a:bodyPr>
          <a:p>
            <a:pPr indent="0" algn="ctr" defTabSz="914400">
              <a:lnSpc>
                <a:spcPct val="100000"/>
              </a:lnSpc>
              <a:buNone/>
              <a:tabLst>
                <a:tab algn="l" pos="0"/>
              </a:tabLst>
            </a:pPr>
            <a:br>
              <a:rPr sz="4400"/>
            </a:br>
            <a:br>
              <a:rPr sz="4400"/>
            </a:br>
            <a:endParaRPr lang="en-US" sz="4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pic>
        <p:nvPicPr>
          <p:cNvPr id="228" name="Picture 5"/>
          <p:cNvPicPr/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colorTemperature colorTemp="8250"/>
                    </a14:imgEffect>
                  </a14:imgLayer>
                </a14:imgProps>
              </a:ext>
            </a:extLst>
          </a:blip>
          <a:srcRect l="5956" t="16245" r="6895" b="26921"/>
          <a:stretch/>
        </p:blipFill>
        <p:spPr>
          <a:xfrm>
            <a:off x="395640" y="2997000"/>
            <a:ext cx="8343000" cy="3686760"/>
          </a:xfrm>
          <a:prstGeom prst="rect">
            <a:avLst/>
          </a:prstGeom>
          <a:noFill/>
          <a:ln w="31750">
            <a:solidFill>
              <a:srgbClr val="000000"/>
            </a:solidFill>
            <a:round/>
          </a:ln>
        </p:spPr>
      </p:pic>
      <p:sp>
        <p:nvSpPr>
          <p:cNvPr id="229" name="PlaceHolder 2"/>
          <p:cNvSpPr>
            <a:spLocks noGrp="1"/>
          </p:cNvSpPr>
          <p:nvPr>
            <p:ph/>
          </p:nvPr>
        </p:nvSpPr>
        <p:spPr>
          <a:xfrm>
            <a:off x="107640" y="260640"/>
            <a:ext cx="8783640" cy="306612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t">
            <a:normAutofit/>
          </a:bodyPr>
          <a:p>
            <a:pPr indent="0" defTabSz="914400">
              <a:lnSpc>
                <a:spcPct val="100000"/>
              </a:lnSpc>
              <a:spcBef>
                <a:spcPts val="561"/>
              </a:spcBef>
              <a:buNone/>
              <a:tabLst>
                <a:tab algn="l" pos="0"/>
              </a:tabLst>
            </a:pPr>
            <a:r>
              <a:rPr lang="hr-HR" sz="2400" b="0" u="none" strike="noStrike">
                <a:solidFill>
                  <a:schemeClr val="dk1"/>
                </a:solidFill>
                <a:effectLst/>
                <a:uFillTx/>
                <a:latin typeface="Arial Unicode MS"/>
                <a:ea typeface="Arial Unicode MS"/>
              </a:rPr>
              <a:t>     </a:t>
            </a:r>
            <a:r>
              <a:rPr lang="hr-HR" sz="2800" b="1" u="sng" strike="noStrike">
                <a:solidFill>
                  <a:srgbClr val="c9211e"/>
                </a:solidFill>
                <a:effectLst/>
                <a:uFillTx/>
                <a:latin typeface="Arial Unicode MS"/>
                <a:ea typeface="Arial Unicode MS"/>
              </a:rPr>
              <a:t>Euharistija</a:t>
            </a:r>
            <a:endParaRPr lang="en-US" sz="2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indent="0" defTabSz="914400">
              <a:lnSpc>
                <a:spcPct val="100000"/>
              </a:lnSpc>
              <a:spcBef>
                <a:spcPts val="241"/>
              </a:spcBef>
              <a:buNone/>
              <a:tabLst>
                <a:tab algn="l" pos="0"/>
              </a:tabLst>
            </a:pPr>
            <a:endParaRPr lang="en-US" sz="12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43080" indent="-343080" defTabSz="914400">
              <a:lnSpc>
                <a:spcPct val="100000"/>
              </a:lnSpc>
              <a:spcBef>
                <a:spcPts val="479"/>
              </a:spcBef>
              <a:buClr>
                <a:srgbClr val="000000"/>
              </a:buClr>
              <a:buFont typeface="Arial"/>
              <a:buChar char="•"/>
              <a:tabLst>
                <a:tab algn="l" pos="0"/>
              </a:tabLst>
            </a:pPr>
            <a:r>
              <a:rPr lang="hr-HR" sz="2400" b="1" u="none" strike="noStrike">
                <a:solidFill>
                  <a:schemeClr val="dk1"/>
                </a:solidFill>
                <a:effectLst/>
                <a:uFillTx/>
                <a:latin typeface="Arial Unicode MS"/>
                <a:ea typeface="Arial Unicode MS"/>
              </a:rPr>
              <a:t>vrhunac</a:t>
            </a:r>
            <a:r>
              <a:rPr lang="hr-HR" sz="2400" b="0" u="none" strike="noStrike">
                <a:solidFill>
                  <a:schemeClr val="dk1"/>
                </a:solidFill>
                <a:effectLst/>
                <a:uFillTx/>
                <a:latin typeface="Arial Unicode MS"/>
                <a:ea typeface="Arial Unicode MS"/>
              </a:rPr>
              <a:t> kršćanske inicijacije</a:t>
            </a:r>
            <a:endParaRPr lang="en-US" sz="2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43080" indent="-343080" defTabSz="914400">
              <a:lnSpc>
                <a:spcPct val="100000"/>
              </a:lnSpc>
              <a:spcBef>
                <a:spcPts val="479"/>
              </a:spcBef>
              <a:buClr>
                <a:srgbClr val="000000"/>
              </a:buClr>
              <a:buFont typeface="Arial"/>
              <a:buChar char="•"/>
              <a:tabLst>
                <a:tab algn="l" pos="0"/>
              </a:tabLst>
            </a:pPr>
            <a:r>
              <a:rPr lang="hr-HR" sz="2400" b="1" u="none" strike="noStrike">
                <a:solidFill>
                  <a:schemeClr val="dk1"/>
                </a:solidFill>
                <a:effectLst/>
                <a:uFillTx/>
                <a:latin typeface="Arial Unicode MS"/>
                <a:ea typeface="Arial Unicode MS"/>
              </a:rPr>
              <a:t>središte i vrhunac </a:t>
            </a:r>
            <a:r>
              <a:rPr lang="hr-HR" sz="2400" b="0" u="none" strike="noStrike">
                <a:solidFill>
                  <a:schemeClr val="dk1"/>
                </a:solidFill>
                <a:effectLst/>
                <a:uFillTx/>
                <a:latin typeface="Arial Unicode MS"/>
                <a:ea typeface="Arial Unicode MS"/>
              </a:rPr>
              <a:t>kršćanskog života</a:t>
            </a:r>
            <a:endParaRPr lang="en-US" sz="2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43080" indent="-343080" defTabSz="914400">
              <a:lnSpc>
                <a:spcPct val="100000"/>
              </a:lnSpc>
              <a:spcBef>
                <a:spcPts val="479"/>
              </a:spcBef>
              <a:buClr>
                <a:srgbClr val="000000"/>
              </a:buClr>
              <a:buFont typeface="Arial"/>
              <a:buChar char="•"/>
              <a:tabLst>
                <a:tab algn="l" pos="0"/>
              </a:tabLst>
            </a:pPr>
            <a:r>
              <a:rPr lang="hr-HR" sz="2400" b="0" u="none" strike="noStrike">
                <a:solidFill>
                  <a:schemeClr val="dk1"/>
                </a:solidFill>
                <a:effectLst/>
                <a:uFillTx/>
                <a:latin typeface="Arial Unicode MS"/>
                <a:ea typeface="Arial Unicode MS"/>
              </a:rPr>
              <a:t>otajstvo Isusova života, muke, smrti i uskrsnuća</a:t>
            </a:r>
            <a:endParaRPr lang="en-US" sz="2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1500">
        <p:split dir="out" orient="vert"/>
      </p:transition>
    </mc:Choice>
    <mc:Fallback>
      <p:transition spd="slow">
        <p:split dir="out" orient="vert"/>
      </p:transition>
    </mc:Fallback>
  </mc:AlternateContent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7" dur="1000"/>
                                        <p:tgtEl>
                                          <p:spTgt spid="2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repl">
                                        <p:cTn id="8" dur="1000" fill="hold"/>
                                        <p:tgtEl>
                                          <p:spTgt spid="2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9" dur="1000" fill="hold"/>
                                        <p:tgtEl>
                                          <p:spTgt spid="2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4" dur="1000"/>
                                        <p:tgtEl>
                                          <p:spTgt spid="22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repl">
                                        <p:cTn id="15" dur="1000" fill="hold"/>
                                        <p:tgtEl>
                                          <p:spTgt spid="22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6" dur="1000" fill="hold"/>
                                        <p:tgtEl>
                                          <p:spTgt spid="22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21" dur="1000"/>
                                        <p:tgtEl>
                                          <p:spTgt spid="22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repl">
                                        <p:cTn id="22" dur="1000" fill="hold"/>
                                        <p:tgtEl>
                                          <p:spTgt spid="22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23" dur="1000" fill="hold"/>
                                        <p:tgtEl>
                                          <p:spTgt spid="22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0" name="Picture 2"/>
          <p:cNvPicPr/>
          <p:nvPr/>
        </p:nvPicPr>
        <p:blipFill>
          <a:blip r:embed="rId1"/>
          <a:srcRect l="0" t="12133" r="0" b="0"/>
          <a:stretch/>
        </p:blipFill>
        <p:spPr>
          <a:xfrm>
            <a:off x="0" y="2504160"/>
            <a:ext cx="9142560" cy="4352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31" name=""/>
          <p:cNvSpPr/>
          <p:nvPr/>
        </p:nvSpPr>
        <p:spPr>
          <a:xfrm>
            <a:off x="360000" y="180000"/>
            <a:ext cx="8458920" cy="5389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r>
              <a:rPr lang="hr-HR" sz="2200" b="1" u="none" strike="noStrike">
                <a:solidFill>
                  <a:srgbClr val="c9211e"/>
                </a:solidFill>
                <a:effectLst/>
                <a:uFillTx/>
                <a:latin typeface="Arial"/>
              </a:rPr>
              <a:t>Ustanovljenje Euharistije</a:t>
            </a:r>
            <a:endParaRPr lang="en-US" sz="22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32" name=""/>
          <p:cNvSpPr/>
          <p:nvPr/>
        </p:nvSpPr>
        <p:spPr>
          <a:xfrm>
            <a:off x="180000" y="720000"/>
            <a:ext cx="8278920" cy="17830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 marL="216000" indent="-216000">
              <a:lnSpc>
                <a:spcPct val="100000"/>
              </a:lnSpc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hr-HR" sz="1800" b="0" u="none" strike="noStrike">
                <a:solidFill>
                  <a:schemeClr val="dk1"/>
                </a:solidFill>
                <a:effectLst/>
                <a:uFillTx/>
                <a:latin typeface="Arial Unicode MS"/>
                <a:ea typeface="Arial Unicode MS"/>
              </a:rPr>
              <a:t>na Posljednjoj večeri 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16000" indent="-216000" defTabSz="914400">
              <a:lnSpc>
                <a:spcPct val="100000"/>
              </a:lnSpc>
              <a:spcBef>
                <a:spcPts val="1599"/>
              </a:spcBef>
              <a:buClr>
                <a:srgbClr val="000000"/>
              </a:buClr>
              <a:buSzPct val="45000"/>
              <a:buFont typeface="Wingdings" charset="2"/>
              <a:buChar char=""/>
              <a:tabLst>
                <a:tab algn="l" pos="0"/>
              </a:tabLst>
            </a:pPr>
            <a:r>
              <a:rPr lang="hr-HR" sz="1800" b="0" u="none" strike="noStrike">
                <a:solidFill>
                  <a:schemeClr val="dk1"/>
                </a:solidFill>
                <a:effectLst/>
                <a:uFillTx/>
                <a:latin typeface="Arial Unicode MS"/>
                <a:ea typeface="Arial Unicode MS"/>
              </a:rPr>
              <a:t>Isus  nam se </a:t>
            </a:r>
            <a:r>
              <a:rPr lang="hr-HR" sz="1800" b="0" u="sng" strike="noStrike">
                <a:solidFill>
                  <a:schemeClr val="dk1"/>
                </a:solidFill>
                <a:effectLst/>
                <a:uFillTx/>
                <a:latin typeface="Arial Unicode MS"/>
                <a:ea typeface="Arial Unicode MS"/>
              </a:rPr>
              <a:t>dariva</a:t>
            </a:r>
            <a:r>
              <a:rPr lang="hr-HR" sz="1800" b="0" u="none" strike="noStrike">
                <a:solidFill>
                  <a:schemeClr val="dk1"/>
                </a:solidFill>
                <a:effectLst/>
                <a:uFillTx/>
                <a:latin typeface="Arial Unicode MS"/>
                <a:ea typeface="Arial Unicode MS"/>
              </a:rPr>
              <a:t> i zauvijek ostaje sa svojom zajednicom pod prilikama </a:t>
            </a:r>
            <a:r>
              <a:rPr lang="hr-HR" sz="1800" b="0" u="sng" strike="noStrike">
                <a:solidFill>
                  <a:schemeClr val="dk1"/>
                </a:solidFill>
                <a:effectLst/>
                <a:uFillTx/>
                <a:latin typeface="Arial Unicode MS"/>
                <a:ea typeface="Arial Unicode MS"/>
              </a:rPr>
              <a:t>posvećenog</a:t>
            </a:r>
            <a:r>
              <a:rPr lang="hr-HR" sz="1800" b="0" u="none" strike="noStrike">
                <a:solidFill>
                  <a:schemeClr val="dk1"/>
                </a:solidFill>
                <a:effectLst/>
                <a:uFillTx/>
                <a:latin typeface="Arial Unicode MS"/>
                <a:ea typeface="Arial Unicode MS"/>
              </a:rPr>
              <a:t> kruha i vina 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16000" indent="-216000" defTabSz="914400">
              <a:lnSpc>
                <a:spcPct val="100000"/>
              </a:lnSpc>
              <a:spcBef>
                <a:spcPts val="1599"/>
              </a:spcBef>
              <a:buClr>
                <a:srgbClr val="000000"/>
              </a:buClr>
              <a:buSzPct val="45000"/>
              <a:buFont typeface="Wingdings" charset="2"/>
              <a:buChar char=""/>
              <a:tabLst>
                <a:tab algn="l" pos="0"/>
              </a:tabLst>
            </a:pPr>
            <a:r>
              <a:rPr lang="hr-HR" sz="1800" b="0" u="sng" strike="noStrike">
                <a:solidFill>
                  <a:schemeClr val="dk1"/>
                </a:solidFill>
                <a:effectLst/>
                <a:uFillTx/>
                <a:latin typeface="Arial Unicode MS"/>
                <a:ea typeface="Arial Unicode MS"/>
              </a:rPr>
              <a:t>Isus želi</a:t>
            </a:r>
            <a:r>
              <a:rPr lang="hr-HR" sz="1800" b="0" u="none" strike="noStrike">
                <a:solidFill>
                  <a:schemeClr val="dk1"/>
                </a:solidFill>
                <a:effectLst/>
                <a:uFillTx/>
                <a:latin typeface="Arial Unicode MS"/>
                <a:ea typeface="Arial Unicode MS"/>
              </a:rPr>
              <a:t> da se njegovi učenici sastaju i zajedno slave euharistiju 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1500">
        <p:split dir="out" orient="vert"/>
      </p:transition>
    </mc:Choice>
    <mc:Fallback>
      <p:transition spd="slow">
        <p:split dir="out" orient="vert"/>
      </p:transition>
    </mc:Fallback>
  </mc:AlternateContent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" name="PlaceHolder 1"/>
          <p:cNvSpPr>
            <a:spLocks noGrp="1"/>
          </p:cNvSpPr>
          <p:nvPr>
            <p:ph/>
          </p:nvPr>
        </p:nvSpPr>
        <p:spPr>
          <a:xfrm>
            <a:off x="0" y="0"/>
            <a:ext cx="9142560" cy="571500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t">
            <a:normAutofit/>
          </a:bodyPr>
          <a:p>
            <a:pPr indent="0" defTabSz="914400">
              <a:lnSpc>
                <a:spcPct val="100000"/>
              </a:lnSpc>
              <a:spcBef>
                <a:spcPts val="519"/>
              </a:spcBef>
              <a:buNone/>
              <a:tabLst>
                <a:tab algn="l" pos="0"/>
              </a:tabLst>
            </a:pPr>
            <a:r>
              <a:rPr lang="hr-HR" sz="2600" b="0" u="sng" strike="noStrike">
                <a:solidFill>
                  <a:srgbClr val="c9211e"/>
                </a:solidFill>
                <a:effectLst/>
                <a:uFillTx/>
                <a:latin typeface="Arial Unicode MS"/>
                <a:ea typeface="Arial Unicode MS"/>
              </a:rPr>
              <a:t>Ustanovljenje euharistije</a:t>
            </a:r>
            <a:endParaRPr lang="en-US" sz="26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indent="0" defTabSz="914400">
              <a:lnSpc>
                <a:spcPct val="100000"/>
              </a:lnSpc>
              <a:spcBef>
                <a:spcPts val="519"/>
              </a:spcBef>
              <a:buNone/>
              <a:tabLst>
                <a:tab algn="l" pos="0"/>
              </a:tabLst>
            </a:pPr>
            <a:endParaRPr lang="en-US" sz="26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indent="0" defTabSz="914400">
              <a:lnSpc>
                <a:spcPct val="100000"/>
              </a:lnSpc>
              <a:spcBef>
                <a:spcPts val="479"/>
              </a:spcBef>
              <a:buNone/>
              <a:tabLst>
                <a:tab algn="l" pos="0"/>
              </a:tabLst>
            </a:pPr>
            <a:r>
              <a:rPr lang="hr-HR" sz="2400" b="0" i="1" u="none" strike="noStrike">
                <a:solidFill>
                  <a:schemeClr val="dk1"/>
                </a:solidFill>
                <a:effectLst/>
                <a:uFillTx/>
                <a:latin typeface="Arial Unicode MS"/>
                <a:ea typeface="Arial Unicode MS"/>
              </a:rPr>
              <a:t>I dok su blagovali, on uze kruh, izreče blagoslov pa razlomi, dade im i reče: „Uzmite, ovo je tijelo moje.” I uze čašu, zahvali i dade im. I svi su iz nje pili. A on im reče: „Ovo je krv moja, krv Saveza, koja se za mnoge prolijeva. Zaista, kažem vam, ne, neću više piti od ovoga roda trsova do onoga dana kad ću ga – novoga – piti u kraljevstvu Božjem. (…) Ovo činite meni na spomen.”</a:t>
            </a:r>
            <a:endParaRPr lang="en-US" sz="2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indent="0" defTabSz="914400">
              <a:lnSpc>
                <a:spcPct val="100000"/>
              </a:lnSpc>
              <a:spcBef>
                <a:spcPts val="519"/>
              </a:spcBef>
              <a:buNone/>
              <a:tabLst>
                <a:tab algn="l" pos="0"/>
              </a:tabLst>
            </a:pPr>
            <a:r>
              <a:rPr lang="hr-HR" sz="2600" b="0" u="none" strike="noStrike">
                <a:solidFill>
                  <a:schemeClr val="dk1"/>
                </a:solidFill>
                <a:effectLst/>
                <a:uFillTx/>
                <a:latin typeface="Arial Unicode MS"/>
                <a:ea typeface="Arial Unicode MS"/>
              </a:rPr>
              <a:t>	</a:t>
            </a:r>
            <a:r>
              <a:rPr lang="hr-HR" sz="2600" b="0" u="none" strike="noStrike">
                <a:solidFill>
                  <a:schemeClr val="dk1"/>
                </a:solidFill>
                <a:effectLst/>
                <a:uFillTx/>
                <a:latin typeface="Arial Unicode MS"/>
                <a:ea typeface="Arial Unicode MS"/>
              </a:rPr>
              <a:t>	</a:t>
            </a:r>
            <a:r>
              <a:rPr lang="hr-HR" sz="2600" b="0" u="none" strike="noStrike">
                <a:solidFill>
                  <a:schemeClr val="dk1"/>
                </a:solidFill>
                <a:effectLst/>
                <a:uFillTx/>
                <a:latin typeface="Arial Unicode MS"/>
                <a:ea typeface="Arial Unicode MS"/>
              </a:rPr>
              <a:t>	</a:t>
            </a:r>
            <a:r>
              <a:rPr lang="hr-HR" sz="2600" b="0" u="none" strike="noStrike">
                <a:solidFill>
                  <a:schemeClr val="dk1"/>
                </a:solidFill>
                <a:effectLst/>
                <a:uFillTx/>
                <a:latin typeface="Arial Unicode MS"/>
                <a:ea typeface="Arial Unicode MS"/>
              </a:rPr>
              <a:t>	</a:t>
            </a:r>
            <a:r>
              <a:rPr lang="hr-HR" sz="2600" b="0" u="none" strike="noStrike">
                <a:solidFill>
                  <a:schemeClr val="dk1"/>
                </a:solidFill>
                <a:effectLst/>
                <a:uFillTx/>
                <a:latin typeface="Arial Unicode MS"/>
                <a:ea typeface="Arial Unicode MS"/>
              </a:rPr>
              <a:t>                     </a:t>
            </a:r>
            <a:r>
              <a:rPr lang="hr-HR" sz="2400" b="0" u="none" strike="noStrike">
                <a:solidFill>
                  <a:schemeClr val="dk1"/>
                </a:solidFill>
                <a:effectLst/>
                <a:uFillTx/>
                <a:latin typeface="Arial Unicode MS"/>
                <a:ea typeface="Arial Unicode MS"/>
              </a:rPr>
              <a:t>Mk 14, 22-25; Lk 22, 19</a:t>
            </a:r>
            <a:endParaRPr lang="en-US" sz="2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1500">
        <p:split dir="out" orient="vert"/>
      </p:transition>
    </mc:Choice>
    <mc:Fallback>
      <p:transition spd="slow">
        <p:split dir="out" orient="vert"/>
      </p:transition>
    </mc:Fallback>
  </mc:AlternateContent>
  <p:timing>
    <p:tnLst>
      <p:par>
        <p:cTn id="24" dur="indefinite" restart="never" nodeType="tmRoot">
          <p:childTnLst>
            <p:seq>
              <p:cTn id="25" dur="indefinite" nodeType="mainSeq">
                <p:childTnLst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30" dur="1000"/>
                                        <p:tgtEl>
                                          <p:spTgt spid="23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repl">
                                        <p:cTn id="31" dur="1000" fill="hold"/>
                                        <p:tgtEl>
                                          <p:spTgt spid="23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32" dur="1000" fill="hold"/>
                                        <p:tgtEl>
                                          <p:spTgt spid="23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35" dur="1000"/>
                                        <p:tgtEl>
                                          <p:spTgt spid="23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repl">
                                        <p:cTn id="36" dur="1000" fill="hold"/>
                                        <p:tgtEl>
                                          <p:spTgt spid="23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37" dur="1000" fill="hold"/>
                                        <p:tgtEl>
                                          <p:spTgt spid="23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" name="PlaceHolder 1"/>
          <p:cNvSpPr>
            <a:spLocks noGrp="1"/>
          </p:cNvSpPr>
          <p:nvPr>
            <p:ph/>
          </p:nvPr>
        </p:nvSpPr>
        <p:spPr>
          <a:xfrm>
            <a:off x="22320" y="0"/>
            <a:ext cx="8435880" cy="685656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t">
            <a:normAutofit/>
          </a:bodyPr>
          <a:p>
            <a:pPr indent="0" algn="ctr" defTabSz="914400">
              <a:lnSpc>
                <a:spcPct val="100000"/>
              </a:lnSpc>
              <a:spcBef>
                <a:spcPts val="479"/>
              </a:spcBef>
              <a:buNone/>
              <a:tabLst>
                <a:tab algn="l" pos="0"/>
              </a:tabLst>
            </a:pPr>
            <a:r>
              <a:rPr lang="hr-HR" sz="2400" b="0" u="none" strike="noStrike">
                <a:solidFill>
                  <a:schemeClr val="dk1"/>
                </a:solidFill>
                <a:effectLst/>
                <a:uFillTx/>
                <a:latin typeface="Arial Unicode MS"/>
                <a:ea typeface="Arial Unicode MS"/>
              </a:rPr>
              <a:t>   </a:t>
            </a:r>
            <a:endParaRPr lang="en-US" sz="2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indent="0" algn="ctr" defTabSz="914400">
              <a:lnSpc>
                <a:spcPct val="100000"/>
              </a:lnSpc>
              <a:spcBef>
                <a:spcPts val="479"/>
              </a:spcBef>
              <a:buNone/>
              <a:tabLst>
                <a:tab algn="l" pos="0"/>
              </a:tabLst>
            </a:pPr>
            <a:endParaRPr lang="en-US" sz="2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indent="0" algn="ctr" defTabSz="914400">
              <a:lnSpc>
                <a:spcPct val="100000"/>
              </a:lnSpc>
              <a:spcBef>
                <a:spcPts val="561"/>
              </a:spcBef>
              <a:buNone/>
              <a:tabLst>
                <a:tab algn="l" pos="0"/>
              </a:tabLst>
            </a:pPr>
            <a:r>
              <a:rPr lang="hr-HR" sz="2800" b="1" u="sng" strike="noStrike">
                <a:solidFill>
                  <a:schemeClr val="dk1"/>
                </a:solidFill>
                <a:effectLst/>
                <a:uFillTx/>
                <a:latin typeface="Arial Unicode MS"/>
                <a:ea typeface="Arial Unicode MS"/>
              </a:rPr>
              <a:t>Povijest euharistije</a:t>
            </a:r>
            <a:endParaRPr lang="en-US" sz="2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indent="0" defTabSz="914400">
              <a:lnSpc>
                <a:spcPct val="100000"/>
              </a:lnSpc>
              <a:spcBef>
                <a:spcPts val="479"/>
              </a:spcBef>
              <a:buNone/>
              <a:tabLst>
                <a:tab algn="l" pos="0"/>
              </a:tabLst>
            </a:pPr>
            <a:endParaRPr lang="en-US" sz="2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43080" indent="-343080" defTabSz="914400">
              <a:lnSpc>
                <a:spcPct val="100000"/>
              </a:lnSpc>
              <a:spcBef>
                <a:spcPts val="479"/>
              </a:spcBef>
              <a:buClr>
                <a:srgbClr val="000000"/>
              </a:buClr>
              <a:buFont typeface="Arial"/>
              <a:buChar char="•"/>
              <a:tabLst>
                <a:tab algn="l" pos="0"/>
              </a:tabLst>
            </a:pPr>
            <a:r>
              <a:rPr lang="hr-HR" sz="2400" b="0" u="none" strike="noStrike">
                <a:solidFill>
                  <a:schemeClr val="dk1"/>
                </a:solidFill>
                <a:effectLst/>
                <a:uFillTx/>
                <a:latin typeface="Arial Unicode MS"/>
                <a:ea typeface="Arial Unicode MS"/>
              </a:rPr>
              <a:t>slavi se od prvih kršćanskih vremena</a:t>
            </a:r>
            <a:endParaRPr lang="en-US" sz="2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43080" indent="-343080" defTabSz="914400">
              <a:lnSpc>
                <a:spcPct val="100000"/>
              </a:lnSpc>
              <a:spcBef>
                <a:spcPts val="479"/>
              </a:spcBef>
              <a:buClr>
                <a:srgbClr val="000000"/>
              </a:buClr>
              <a:buFont typeface="Arial"/>
              <a:buChar char="•"/>
              <a:tabLst>
                <a:tab algn="l" pos="0"/>
              </a:tabLst>
            </a:pPr>
            <a:r>
              <a:rPr lang="hr-HR" sz="2400" b="0" u="none" strike="noStrike">
                <a:solidFill>
                  <a:schemeClr val="dk1"/>
                </a:solidFill>
                <a:effectLst/>
                <a:uFillTx/>
                <a:latin typeface="Arial Unicode MS"/>
                <a:ea typeface="Arial Unicode MS"/>
              </a:rPr>
              <a:t>prvi kršćani sastajali se u </a:t>
            </a:r>
            <a:r>
              <a:rPr lang="hr-HR" sz="2400" b="1" u="sng" strike="noStrike">
                <a:solidFill>
                  <a:schemeClr val="dk1"/>
                </a:solidFill>
                <a:effectLst/>
                <a:uFillTx/>
                <a:latin typeface="Arial Unicode MS"/>
                <a:ea typeface="Arial Unicode MS"/>
              </a:rPr>
              <a:t>privatnim</a:t>
            </a:r>
            <a:r>
              <a:rPr lang="hr-HR" sz="2400" b="1" u="none" strike="noStrike">
                <a:solidFill>
                  <a:schemeClr val="dk1"/>
                </a:solidFill>
                <a:effectLst/>
                <a:uFillTx/>
                <a:latin typeface="Arial Unicode MS"/>
                <a:ea typeface="Arial Unicode MS"/>
              </a:rPr>
              <a:t> </a:t>
            </a:r>
            <a:r>
              <a:rPr lang="hr-HR" sz="2400" b="1" u="sng" strike="noStrike">
                <a:solidFill>
                  <a:schemeClr val="dk1"/>
                </a:solidFill>
                <a:effectLst/>
                <a:uFillTx/>
                <a:latin typeface="Arial Unicode MS"/>
                <a:ea typeface="Arial Unicode MS"/>
              </a:rPr>
              <a:t>kućama</a:t>
            </a:r>
            <a:endParaRPr lang="en-US" sz="2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43080" indent="-343080" defTabSz="914400">
              <a:lnSpc>
                <a:spcPct val="100000"/>
              </a:lnSpc>
              <a:spcBef>
                <a:spcPts val="479"/>
              </a:spcBef>
              <a:buClr>
                <a:srgbClr val="000000"/>
              </a:buClr>
              <a:buFont typeface="Arial"/>
              <a:buChar char="•"/>
              <a:tabLst>
                <a:tab algn="l" pos="0"/>
              </a:tabLst>
            </a:pPr>
            <a:r>
              <a:rPr lang="hr-HR" sz="2400" b="0" u="none" strike="noStrike">
                <a:solidFill>
                  <a:schemeClr val="dk1"/>
                </a:solidFill>
                <a:effectLst/>
                <a:uFillTx/>
                <a:latin typeface="Arial Unicode MS"/>
                <a:ea typeface="Arial Unicode MS"/>
              </a:rPr>
              <a:t>slušali </a:t>
            </a:r>
            <a:r>
              <a:rPr lang="hr-HR" sz="2400" b="0" i="1" u="none" strike="noStrike">
                <a:solidFill>
                  <a:schemeClr val="dk1"/>
                </a:solidFill>
                <a:effectLst/>
                <a:uFillTx/>
                <a:latin typeface="Arial Unicode MS"/>
                <a:ea typeface="Arial Unicode MS"/>
              </a:rPr>
              <a:t>biblijske tekstove, molili, </a:t>
            </a:r>
            <a:r>
              <a:rPr lang="it-IT" sz="2400" b="0" i="1" u="none" strike="noStrike">
                <a:solidFill>
                  <a:schemeClr val="dk1"/>
                </a:solidFill>
                <a:effectLst/>
                <a:uFillTx/>
                <a:latin typeface="Arial Unicode MS"/>
                <a:ea typeface="Arial Unicode MS"/>
              </a:rPr>
              <a:t>prinosili kruh i vino i blagovali </a:t>
            </a:r>
            <a:endParaRPr lang="en-US" sz="2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43080" indent="-343080" defTabSz="914400">
              <a:lnSpc>
                <a:spcPct val="100000"/>
              </a:lnSpc>
              <a:spcBef>
                <a:spcPts val="479"/>
              </a:spcBef>
              <a:buClr>
                <a:srgbClr val="000000"/>
              </a:buClr>
              <a:buFont typeface="Arial"/>
              <a:buChar char="•"/>
              <a:tabLst>
                <a:tab algn="l" pos="0"/>
              </a:tabLst>
            </a:pPr>
            <a:r>
              <a:rPr lang="hr-HR" sz="2400" b="0" u="none" strike="noStrike">
                <a:solidFill>
                  <a:schemeClr val="dk1"/>
                </a:solidFill>
                <a:effectLst/>
                <a:uFillTx/>
                <a:latin typeface="Arial Unicode MS"/>
                <a:ea typeface="Arial Unicode MS"/>
              </a:rPr>
              <a:t>nakon prestanka progona kršćana (4. st.) počinje </a:t>
            </a:r>
            <a:r>
              <a:rPr lang="hr-HR" sz="2400" b="1" u="none" strike="noStrike">
                <a:solidFill>
                  <a:schemeClr val="dk1"/>
                </a:solidFill>
                <a:effectLst/>
                <a:uFillTx/>
                <a:latin typeface="Arial Unicode MS"/>
                <a:ea typeface="Arial Unicode MS"/>
              </a:rPr>
              <a:t>gradnja</a:t>
            </a:r>
            <a:r>
              <a:rPr lang="hr-HR" sz="2400" b="0" u="none" strike="noStrike">
                <a:solidFill>
                  <a:schemeClr val="dk1"/>
                </a:solidFill>
                <a:effectLst/>
                <a:uFillTx/>
                <a:latin typeface="Arial Unicode MS"/>
                <a:ea typeface="Arial Unicode MS"/>
              </a:rPr>
              <a:t> </a:t>
            </a:r>
            <a:r>
              <a:rPr lang="hr-HR" sz="2400" b="1" u="sng" strike="noStrike">
                <a:solidFill>
                  <a:schemeClr val="dk1"/>
                </a:solidFill>
                <a:effectLst/>
                <a:uFillTx/>
                <a:latin typeface="Arial Unicode MS"/>
                <a:ea typeface="Arial Unicode MS"/>
              </a:rPr>
              <a:t>bazilika</a:t>
            </a:r>
            <a:endParaRPr lang="en-US" sz="2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43080" indent="-343080" defTabSz="914400">
              <a:lnSpc>
                <a:spcPct val="100000"/>
              </a:lnSpc>
              <a:spcBef>
                <a:spcPts val="479"/>
              </a:spcBef>
              <a:buClr>
                <a:srgbClr val="000000"/>
              </a:buClr>
              <a:buFont typeface="Arial"/>
              <a:buChar char="•"/>
              <a:tabLst>
                <a:tab algn="l" pos="0"/>
              </a:tabLst>
            </a:pPr>
            <a:r>
              <a:rPr lang="hr-HR" sz="2400" b="0" u="none" strike="noStrike">
                <a:solidFill>
                  <a:schemeClr val="dk1"/>
                </a:solidFill>
                <a:effectLst/>
                <a:uFillTx/>
                <a:latin typeface="Arial Unicode MS"/>
                <a:ea typeface="Arial Unicode MS"/>
              </a:rPr>
              <a:t>euharistijska slavlja postaju svečana</a:t>
            </a:r>
            <a:endParaRPr lang="en-US" sz="2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indent="0" defTabSz="914400">
              <a:lnSpc>
                <a:spcPct val="100000"/>
              </a:lnSpc>
              <a:spcBef>
                <a:spcPts val="641"/>
              </a:spcBef>
              <a:buNone/>
              <a:tabLst>
                <a:tab algn="l" pos="0"/>
              </a:tabLst>
            </a:pPr>
            <a:endParaRPr lang="en-US" sz="32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indent="0" defTabSz="914400">
              <a:lnSpc>
                <a:spcPct val="100000"/>
              </a:lnSpc>
              <a:spcBef>
                <a:spcPts val="641"/>
              </a:spcBef>
              <a:buNone/>
              <a:tabLst>
                <a:tab algn="l" pos="0"/>
              </a:tabLst>
            </a:pPr>
            <a:endParaRPr lang="en-US" sz="32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1500">
        <p:split dir="out" orient="vert"/>
      </p:transition>
    </mc:Choice>
    <mc:Fallback>
      <p:transition spd="slow">
        <p:split dir="out" orient="vert"/>
      </p:transition>
    </mc:Fallback>
  </mc:AlternateContent>
  <p:timing>
    <p:tnLst>
      <p:par>
        <p:cTn id="38" dur="indefinite" restart="never" nodeType="tmRoot">
          <p:childTnLst>
            <p:seq>
              <p:cTn id="39" dur="indefinite" nodeType="mainSeq">
                <p:childTnLst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fill="hold" nodeType="clickEffect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44" dur="750" fill="hold"/>
                                        <p:tgtEl>
                                          <p:spTgt spid="2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45" dur="750" fill="hold"/>
                                        <p:tgtEl>
                                          <p:spTgt spid="2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fill="hold" nodeType="clickEffect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50" dur="750" fill="hold"/>
                                        <p:tgtEl>
                                          <p:spTgt spid="2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51" dur="750" fill="hold"/>
                                        <p:tgtEl>
                                          <p:spTgt spid="2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fill="hold" nodeType="clickEffect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56" dur="750" fill="hold"/>
                                        <p:tgtEl>
                                          <p:spTgt spid="23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57" dur="750" fill="hold"/>
                                        <p:tgtEl>
                                          <p:spTgt spid="23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" presetClass="entr" fill="hold" nodeType="clickEffect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62" dur="750" fill="hold"/>
                                        <p:tgtEl>
                                          <p:spTgt spid="23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63" dur="750" fill="hold"/>
                                        <p:tgtEl>
                                          <p:spTgt spid="23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" presetClass="entr" fill="hold" nodeType="clickEffect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68" dur="750" fill="hold"/>
                                        <p:tgtEl>
                                          <p:spTgt spid="23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69" dur="750" fill="hold"/>
                                        <p:tgtEl>
                                          <p:spTgt spid="23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" presetClass="entr" fill="hold" nodeType="clickEffect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74" dur="750" fill="hold"/>
                                        <p:tgtEl>
                                          <p:spTgt spid="23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75" dur="750" fill="hold"/>
                                        <p:tgtEl>
                                          <p:spTgt spid="23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" presetClass="entr" fill="hold" nodeType="clickEffect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80" dur="750" fill="hold"/>
                                        <p:tgtEl>
                                          <p:spTgt spid="23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81" dur="750" fill="hold"/>
                                        <p:tgtEl>
                                          <p:spTgt spid="23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accent6">
            <a:lumMod val="20000"/>
            <a:lumOff val="80000"/>
          </a:schemeClr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" name="Picture 2"/>
          <p:cNvPicPr/>
          <p:nvPr/>
        </p:nvPicPr>
        <p:blipFill>
          <a:blip r:embed="rId1">
            <a:lum bright="70000" contrast="-70000"/>
          </a:blip>
          <a:srcRect l="0" t="2634" r="6249" b="0"/>
          <a:stretch/>
        </p:blipFill>
        <p:spPr>
          <a:xfrm>
            <a:off x="0" y="0"/>
            <a:ext cx="9142560" cy="68565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36" name="PlaceHolder 1"/>
          <p:cNvSpPr>
            <a:spLocks noGrp="1"/>
          </p:cNvSpPr>
          <p:nvPr>
            <p:ph/>
          </p:nvPr>
        </p:nvSpPr>
        <p:spPr>
          <a:xfrm>
            <a:off x="628560" y="764640"/>
            <a:ext cx="7885440" cy="541080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t">
            <a:normAutofit fontScale="92500" lnSpcReduction="9999"/>
          </a:bodyPr>
          <a:p>
            <a:pPr indent="0" algn="ctr" defTabSz="914400">
              <a:lnSpc>
                <a:spcPct val="100000"/>
              </a:lnSpc>
              <a:spcBef>
                <a:spcPts val="561"/>
              </a:spcBef>
              <a:buNone/>
              <a:tabLst>
                <a:tab algn="l" pos="0"/>
              </a:tabLst>
            </a:pPr>
            <a:r>
              <a:rPr lang="hr-HR" sz="2800" b="1" u="sng" strike="noStrike">
                <a:solidFill>
                  <a:srgbClr val="c9211e"/>
                </a:solidFill>
                <a:effectLst/>
                <a:uFillTx/>
                <a:latin typeface="Arial Unicode MS"/>
                <a:ea typeface="Arial Unicode MS"/>
              </a:rPr>
              <a:t>Povijest liturgijske molitve</a:t>
            </a:r>
            <a:endParaRPr lang="en-US" sz="2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indent="0" defTabSz="914400">
              <a:lnSpc>
                <a:spcPct val="100000"/>
              </a:lnSpc>
              <a:spcBef>
                <a:spcPts val="561"/>
              </a:spcBef>
              <a:buNone/>
              <a:tabLst>
                <a:tab algn="l" pos="0"/>
              </a:tabLst>
            </a:pPr>
            <a:endParaRPr lang="en-US" sz="2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43080" indent="-343080" defTabSz="914400">
              <a:lnSpc>
                <a:spcPct val="100000"/>
              </a:lnSpc>
              <a:spcBef>
                <a:spcPts val="519"/>
              </a:spcBef>
              <a:buClr>
                <a:srgbClr val="000000"/>
              </a:buClr>
              <a:buFont typeface="Arial"/>
              <a:buChar char="•"/>
              <a:tabLst>
                <a:tab algn="l" pos="0"/>
              </a:tabLst>
            </a:pPr>
            <a:r>
              <a:rPr lang="hr-HR" sz="2600" b="0" u="none" strike="noStrike">
                <a:solidFill>
                  <a:schemeClr val="dk1"/>
                </a:solidFill>
                <a:effectLst/>
                <a:uFillTx/>
                <a:latin typeface="Arial Unicode MS"/>
                <a:ea typeface="Arial Unicode MS"/>
              </a:rPr>
              <a:t>u početku euharistiju </a:t>
            </a:r>
            <a:r>
              <a:rPr lang="hr-HR" sz="2600" b="1" u="none" strike="noStrike">
                <a:solidFill>
                  <a:schemeClr val="dk1"/>
                </a:solidFill>
                <a:effectLst/>
                <a:uFillTx/>
                <a:latin typeface="Arial Unicode MS"/>
                <a:ea typeface="Arial Unicode MS"/>
              </a:rPr>
              <a:t>predvodio </a:t>
            </a:r>
            <a:r>
              <a:rPr lang="hr-HR" sz="2600" b="1" u="sng" strike="noStrike">
                <a:solidFill>
                  <a:schemeClr val="dk1"/>
                </a:solidFill>
                <a:effectLst/>
                <a:uFillTx/>
                <a:latin typeface="Arial Unicode MS"/>
                <a:ea typeface="Arial Unicode MS"/>
              </a:rPr>
              <a:t>biskup</a:t>
            </a:r>
            <a:endParaRPr lang="en-US" sz="26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43080" indent="-343080" defTabSz="914400">
              <a:lnSpc>
                <a:spcPct val="100000"/>
              </a:lnSpc>
              <a:spcBef>
                <a:spcPts val="519"/>
              </a:spcBef>
              <a:buClr>
                <a:srgbClr val="000000"/>
              </a:buClr>
              <a:buFont typeface="Arial"/>
              <a:buChar char="•"/>
              <a:tabLst>
                <a:tab algn="l" pos="0"/>
              </a:tabLst>
            </a:pPr>
            <a:r>
              <a:rPr lang="hr-HR" sz="2600" b="1" u="sng" strike="noStrike">
                <a:solidFill>
                  <a:schemeClr val="dk1"/>
                </a:solidFill>
                <a:effectLst/>
                <a:uFillTx/>
                <a:latin typeface="Arial Unicode MS"/>
                <a:ea typeface="Arial Unicode MS"/>
              </a:rPr>
              <a:t>molitve</a:t>
            </a:r>
            <a:r>
              <a:rPr lang="hr-HR" sz="2600" b="0" u="none" strike="noStrike">
                <a:solidFill>
                  <a:schemeClr val="dk1"/>
                </a:solidFill>
                <a:effectLst/>
                <a:uFillTx/>
                <a:latin typeface="Arial Unicode MS"/>
                <a:ea typeface="Arial Unicode MS"/>
              </a:rPr>
              <a:t> su bile </a:t>
            </a:r>
            <a:r>
              <a:rPr lang="hr-HR" sz="2600" b="1" u="sng" strike="noStrike">
                <a:solidFill>
                  <a:schemeClr val="dk1"/>
                </a:solidFill>
                <a:effectLst/>
                <a:uFillTx/>
                <a:latin typeface="Arial Unicode MS"/>
                <a:ea typeface="Arial Unicode MS"/>
              </a:rPr>
              <a:t>improvizirane</a:t>
            </a:r>
            <a:r>
              <a:rPr lang="hr-HR" sz="2600" b="0" u="none" strike="noStrike">
                <a:solidFill>
                  <a:schemeClr val="dk1"/>
                </a:solidFill>
                <a:effectLst/>
                <a:uFillTx/>
                <a:latin typeface="Arial Unicode MS"/>
                <a:ea typeface="Arial Unicode MS"/>
              </a:rPr>
              <a:t> i nisu bile obvezne</a:t>
            </a:r>
            <a:endParaRPr lang="en-US" sz="26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43080" indent="-343080" defTabSz="914400">
              <a:lnSpc>
                <a:spcPct val="100000"/>
              </a:lnSpc>
              <a:spcBef>
                <a:spcPts val="519"/>
              </a:spcBef>
              <a:buClr>
                <a:srgbClr val="000000"/>
              </a:buClr>
              <a:buFont typeface="Arial"/>
              <a:buChar char="•"/>
              <a:tabLst>
                <a:tab algn="l" pos="0"/>
              </a:tabLst>
            </a:pPr>
            <a:r>
              <a:rPr lang="hr-HR" sz="2600" b="0" u="none" strike="noStrike">
                <a:solidFill>
                  <a:schemeClr val="dk1"/>
                </a:solidFill>
                <a:effectLst/>
                <a:uFillTx/>
                <a:latin typeface="Arial Unicode MS"/>
                <a:ea typeface="Arial Unicode MS"/>
              </a:rPr>
              <a:t>pape su utvrđivali važnost molitava i obreda</a:t>
            </a:r>
            <a:endParaRPr lang="en-US" sz="26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43080" indent="-343080" defTabSz="914400">
              <a:lnSpc>
                <a:spcPct val="100000"/>
              </a:lnSpc>
              <a:spcBef>
                <a:spcPts val="519"/>
              </a:spcBef>
              <a:buClr>
                <a:srgbClr val="000000"/>
              </a:buClr>
              <a:buFont typeface="Arial"/>
              <a:buChar char="•"/>
              <a:tabLst>
                <a:tab algn="l" pos="0"/>
              </a:tabLst>
            </a:pPr>
            <a:r>
              <a:rPr lang="hr-HR" sz="2600" b="1" u="sng" strike="noStrike">
                <a:solidFill>
                  <a:schemeClr val="dk1"/>
                </a:solidFill>
                <a:effectLst/>
                <a:uFillTx/>
                <a:latin typeface="Arial Unicode MS"/>
                <a:ea typeface="Arial Unicode MS"/>
              </a:rPr>
              <a:t>papa  Grgur Veliki</a:t>
            </a:r>
            <a:r>
              <a:rPr lang="hr-HR" sz="2600" b="1" u="none" strike="noStrike">
                <a:solidFill>
                  <a:schemeClr val="dk1"/>
                </a:solidFill>
                <a:effectLst/>
                <a:uFillTx/>
                <a:latin typeface="Arial Unicode MS"/>
                <a:ea typeface="Arial Unicode MS"/>
              </a:rPr>
              <a:t> </a:t>
            </a:r>
            <a:r>
              <a:rPr lang="hr-HR" sz="2600" b="0" u="none" strike="noStrike">
                <a:solidFill>
                  <a:schemeClr val="dk1"/>
                </a:solidFill>
                <a:effectLst/>
                <a:uFillTx/>
                <a:latin typeface="Arial Unicode MS"/>
                <a:ea typeface="Arial Unicode MS"/>
              </a:rPr>
              <a:t>(590. – 604.) je definirao </a:t>
            </a:r>
            <a:r>
              <a:rPr lang="hr-HR" sz="2600" b="1" u="none" strike="noStrike">
                <a:solidFill>
                  <a:schemeClr val="dk1"/>
                </a:solidFill>
                <a:effectLst/>
                <a:uFillTx/>
                <a:latin typeface="Arial Unicode MS"/>
                <a:ea typeface="Arial Unicode MS"/>
              </a:rPr>
              <a:t>euharistijski obred</a:t>
            </a:r>
            <a:endParaRPr lang="en-US" sz="26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43080" indent="-343080" defTabSz="914400">
              <a:lnSpc>
                <a:spcPct val="100000"/>
              </a:lnSpc>
              <a:spcBef>
                <a:spcPts val="519"/>
              </a:spcBef>
              <a:buClr>
                <a:srgbClr val="000000"/>
              </a:buClr>
              <a:buFont typeface="Arial"/>
              <a:buChar char="•"/>
              <a:tabLst>
                <a:tab algn="l" pos="0"/>
              </a:tabLst>
            </a:pPr>
            <a:r>
              <a:rPr lang="hr-HR" sz="2600" b="0" u="none" strike="noStrike">
                <a:solidFill>
                  <a:schemeClr val="dk1"/>
                </a:solidFill>
                <a:effectLst/>
                <a:uFillTx/>
                <a:latin typeface="Arial Unicode MS"/>
                <a:ea typeface="Arial Unicode MS"/>
              </a:rPr>
              <a:t>euharistija se slavila na </a:t>
            </a:r>
            <a:r>
              <a:rPr lang="hr-HR" sz="2600" b="1" u="sng" strike="noStrike">
                <a:solidFill>
                  <a:schemeClr val="dk1"/>
                </a:solidFill>
                <a:effectLst/>
                <a:uFillTx/>
                <a:latin typeface="Arial Unicode MS"/>
                <a:ea typeface="Arial Unicode MS"/>
              </a:rPr>
              <a:t>latinskom jeziku</a:t>
            </a:r>
            <a:endParaRPr lang="en-US" sz="26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43080" indent="-343080" defTabSz="914400">
              <a:lnSpc>
                <a:spcPct val="100000"/>
              </a:lnSpc>
              <a:spcBef>
                <a:spcPts val="519"/>
              </a:spcBef>
              <a:buClr>
                <a:srgbClr val="000000"/>
              </a:buClr>
              <a:buFont typeface="Arial"/>
              <a:buChar char="•"/>
              <a:tabLst>
                <a:tab algn="l" pos="0"/>
              </a:tabLst>
            </a:pPr>
            <a:r>
              <a:rPr lang="hr-HR" sz="2600" b="0" u="none" strike="noStrike">
                <a:solidFill>
                  <a:schemeClr val="dk1"/>
                </a:solidFill>
                <a:effectLst/>
                <a:uFillTx/>
                <a:latin typeface="Arial Unicode MS"/>
                <a:ea typeface="Arial Unicode MS"/>
              </a:rPr>
              <a:t>svećenik je </a:t>
            </a:r>
            <a:r>
              <a:rPr lang="hr-HR" sz="2600" b="1" u="sng" strike="noStrike">
                <a:solidFill>
                  <a:schemeClr val="dk1"/>
                </a:solidFill>
                <a:effectLst/>
                <a:uFillTx/>
                <a:latin typeface="Arial Unicode MS"/>
                <a:ea typeface="Arial Unicode MS"/>
              </a:rPr>
              <a:t>leđima</a:t>
            </a:r>
            <a:r>
              <a:rPr lang="hr-HR" sz="2600" b="0" u="none" strike="noStrike">
                <a:solidFill>
                  <a:schemeClr val="dk1"/>
                </a:solidFill>
                <a:effectLst/>
                <a:uFillTx/>
                <a:latin typeface="Arial Unicode MS"/>
                <a:ea typeface="Arial Unicode MS"/>
              </a:rPr>
              <a:t> bio okrenut narodu</a:t>
            </a:r>
            <a:endParaRPr lang="en-US" sz="26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43080" indent="-343080" defTabSz="914400">
              <a:lnSpc>
                <a:spcPct val="100000"/>
              </a:lnSpc>
              <a:spcBef>
                <a:spcPts val="519"/>
              </a:spcBef>
              <a:buClr>
                <a:srgbClr val="000000"/>
              </a:buClr>
              <a:buFont typeface="Arial"/>
              <a:buChar char="•"/>
              <a:tabLst>
                <a:tab algn="l" pos="0"/>
              </a:tabLst>
            </a:pPr>
            <a:r>
              <a:rPr lang="hr-HR" sz="2600" b="0" u="none" strike="noStrike">
                <a:solidFill>
                  <a:schemeClr val="dk1"/>
                </a:solidFill>
                <a:effectLst/>
                <a:uFillTx/>
                <a:latin typeface="Arial Unicode MS"/>
                <a:ea typeface="Arial Unicode MS"/>
              </a:rPr>
              <a:t>narod zbog nerazumijevanja jezika se udaljava od sudjelovanja u slavlju</a:t>
            </a:r>
            <a:endParaRPr lang="en-US" sz="26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43080" indent="-343080" defTabSz="914400">
              <a:lnSpc>
                <a:spcPct val="100000"/>
              </a:lnSpc>
              <a:spcBef>
                <a:spcPts val="519"/>
              </a:spcBef>
              <a:buClr>
                <a:srgbClr val="000000"/>
              </a:buClr>
              <a:buFont typeface="Arial"/>
              <a:buChar char="•"/>
              <a:tabLst>
                <a:tab algn="l" pos="0"/>
              </a:tabLst>
            </a:pPr>
            <a:r>
              <a:rPr lang="hr-HR" sz="2600" b="1" u="sng" strike="noStrike">
                <a:solidFill>
                  <a:schemeClr val="dk1"/>
                </a:solidFill>
                <a:effectLst/>
                <a:uFillTx/>
                <a:latin typeface="Arial Unicode MS"/>
                <a:ea typeface="Arial Unicode MS"/>
              </a:rPr>
              <a:t>Drugi vatikanski koncil</a:t>
            </a:r>
            <a:r>
              <a:rPr lang="hr-HR" sz="2600" b="0" u="none" strike="noStrike">
                <a:solidFill>
                  <a:schemeClr val="dk1"/>
                </a:solidFill>
                <a:effectLst/>
                <a:uFillTx/>
                <a:latin typeface="Arial Unicode MS"/>
                <a:ea typeface="Arial Unicode MS"/>
              </a:rPr>
              <a:t> (1962. – 1965.):</a:t>
            </a:r>
            <a:endParaRPr lang="en-US" sz="26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43080" indent="0" defTabSz="914400">
              <a:lnSpc>
                <a:spcPct val="100000"/>
              </a:lnSpc>
              <a:spcBef>
                <a:spcPts val="519"/>
              </a:spcBef>
              <a:buNone/>
              <a:tabLst>
                <a:tab algn="l" pos="0"/>
              </a:tabLst>
            </a:pPr>
            <a:r>
              <a:rPr lang="hr-HR" sz="2600" b="0" u="none" strike="noStrike">
                <a:solidFill>
                  <a:schemeClr val="dk1"/>
                </a:solidFill>
                <a:effectLst/>
                <a:uFillTx/>
                <a:latin typeface="Arial Unicode MS"/>
                <a:ea typeface="Arial Unicode MS"/>
              </a:rPr>
              <a:t>uvođenje </a:t>
            </a:r>
            <a:r>
              <a:rPr lang="hr-HR" sz="2600" b="1" u="none" strike="noStrike">
                <a:solidFill>
                  <a:schemeClr val="dk1"/>
                </a:solidFill>
                <a:effectLst/>
                <a:uFillTx/>
                <a:latin typeface="Arial Unicode MS"/>
                <a:ea typeface="Arial Unicode MS"/>
              </a:rPr>
              <a:t>narodnog jezika</a:t>
            </a:r>
            <a:r>
              <a:rPr lang="hr-HR" sz="2600" b="0" u="none" strike="noStrike">
                <a:solidFill>
                  <a:schemeClr val="dk1"/>
                </a:solidFill>
                <a:effectLst/>
                <a:uFillTx/>
                <a:latin typeface="Arial Unicode MS"/>
                <a:ea typeface="Arial Unicode MS"/>
              </a:rPr>
              <a:t> u liturgiju</a:t>
            </a:r>
            <a:endParaRPr lang="en-US" sz="26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43080" indent="0" defTabSz="914400">
              <a:lnSpc>
                <a:spcPct val="100000"/>
              </a:lnSpc>
              <a:spcBef>
                <a:spcPts val="641"/>
              </a:spcBef>
              <a:buNone/>
              <a:tabLst>
                <a:tab algn="l" pos="0"/>
              </a:tabLst>
            </a:pPr>
            <a:endParaRPr lang="en-US" sz="32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43080" indent="0" defTabSz="914400">
              <a:lnSpc>
                <a:spcPct val="100000"/>
              </a:lnSpc>
              <a:spcBef>
                <a:spcPts val="641"/>
              </a:spcBef>
              <a:buNone/>
              <a:tabLst>
                <a:tab algn="l" pos="0"/>
              </a:tabLst>
            </a:pPr>
            <a:endParaRPr lang="en-US" sz="32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43080" indent="0" defTabSz="914400">
              <a:lnSpc>
                <a:spcPct val="100000"/>
              </a:lnSpc>
              <a:spcBef>
                <a:spcPts val="641"/>
              </a:spcBef>
              <a:buNone/>
              <a:tabLst>
                <a:tab algn="l" pos="0"/>
              </a:tabLst>
            </a:pPr>
            <a:endParaRPr lang="en-US" sz="32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43080" indent="0" defTabSz="914400">
              <a:lnSpc>
                <a:spcPct val="100000"/>
              </a:lnSpc>
              <a:spcBef>
                <a:spcPts val="641"/>
              </a:spcBef>
              <a:buNone/>
              <a:tabLst>
                <a:tab algn="l" pos="0"/>
              </a:tabLst>
            </a:pPr>
            <a:endParaRPr lang="en-US" sz="32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1500">
        <p:split dir="out" orient="vert"/>
      </p:transition>
    </mc:Choice>
    <mc:Fallback>
      <p:transition spd="slow">
        <p:split dir="out" orient="vert"/>
      </p:transition>
    </mc:Fallback>
  </mc:AlternateContent>
  <p:timing>
    <p:tnLst>
      <p:par>
        <p:cTn id="82" dur="indefinite" restart="never" nodeType="tmRoot">
          <p:childTnLst>
            <p:seq>
              <p:cTn id="83" dur="indefinite" nodeType="mainSeq">
                <p:childTnLst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" presetClass="entr" fill="hold" nodeType="clickEffect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88" dur="750" fill="hold"/>
                                        <p:tgtEl>
                                          <p:spTgt spid="23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89" dur="750" fill="hold"/>
                                        <p:tgtEl>
                                          <p:spTgt spid="23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" presetClass="entr" fill="hold" nodeType="clickEffect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94" dur="750" fill="hold"/>
                                        <p:tgtEl>
                                          <p:spTgt spid="23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95" dur="750" fill="hold"/>
                                        <p:tgtEl>
                                          <p:spTgt spid="23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" presetClass="entr" fill="hold" nodeType="clickEffect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00" dur="500" fill="hold"/>
                                        <p:tgtEl>
                                          <p:spTgt spid="23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01" dur="500" fill="hold"/>
                                        <p:tgtEl>
                                          <p:spTgt spid="23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2" presetClass="entr" fill="hold" nodeType="clickEffect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06" dur="500" fill="hold"/>
                                        <p:tgtEl>
                                          <p:spTgt spid="23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07" dur="500" fill="hold"/>
                                        <p:tgtEl>
                                          <p:spTgt spid="23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" presetClass="entr" fill="hold" nodeType="clickEffect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12" dur="500" fill="hold"/>
                                        <p:tgtEl>
                                          <p:spTgt spid="23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13" dur="500" fill="hold"/>
                                        <p:tgtEl>
                                          <p:spTgt spid="23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2" presetClass="entr" fill="hold" nodeType="clickEffect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18" dur="500" fill="hold"/>
                                        <p:tgtEl>
                                          <p:spTgt spid="23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19" dur="500" fill="hold"/>
                                        <p:tgtEl>
                                          <p:spTgt spid="23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2" presetClass="entr" fill="hold" nodeType="clickEffect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24" dur="500" fill="hold"/>
                                        <p:tgtEl>
                                          <p:spTgt spid="23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25" dur="500" fill="hold"/>
                                        <p:tgtEl>
                                          <p:spTgt spid="23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2" presetClass="entr" fill="hold" nodeType="clickEffect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30" dur="500" fill="hold"/>
                                        <p:tgtEl>
                                          <p:spTgt spid="23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31" dur="500" fill="hold"/>
                                        <p:tgtEl>
                                          <p:spTgt spid="23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2" presetClass="entr" fill="hold" nodeType="clickEffect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36" dur="500" fill="hold"/>
                                        <p:tgtEl>
                                          <p:spTgt spid="23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37" dur="500" fill="hold"/>
                                        <p:tgtEl>
                                          <p:spTgt spid="23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" name="PlaceHolder 1"/>
          <p:cNvSpPr>
            <a:spLocks noGrp="1"/>
          </p:cNvSpPr>
          <p:nvPr>
            <p:ph type="title"/>
          </p:nvPr>
        </p:nvSpPr>
        <p:spPr>
          <a:xfrm>
            <a:off x="4500000" y="-201600"/>
            <a:ext cx="4761360" cy="92052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rmAutofit fontScale="85000" lnSpcReduction="9999"/>
          </a:bodyPr>
          <a:p>
            <a:pPr indent="0" algn="ctr" defTabSz="914400">
              <a:lnSpc>
                <a:spcPct val="100000"/>
              </a:lnSpc>
              <a:buNone/>
              <a:tabLst>
                <a:tab algn="l" pos="0"/>
              </a:tabLst>
            </a:pPr>
            <a:br>
              <a:rPr sz="3100"/>
            </a:br>
            <a:r>
              <a:rPr lang="hr-HR" sz="3100" b="1" u="none" strike="noStrike">
                <a:solidFill>
                  <a:srgbClr val="c9211e"/>
                </a:solidFill>
                <a:effectLst/>
                <a:uFillTx/>
                <a:latin typeface="Arial Unicode MS"/>
                <a:ea typeface="Arial Unicode MS"/>
              </a:rPr>
              <a:t>Drugi nazivi za euharistiju</a:t>
            </a:r>
            <a:endParaRPr lang="en-US" sz="31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38" name="PlaceHolder 2"/>
          <p:cNvSpPr>
            <a:spLocks noGrp="1"/>
          </p:cNvSpPr>
          <p:nvPr>
            <p:ph/>
          </p:nvPr>
        </p:nvSpPr>
        <p:spPr>
          <a:xfrm>
            <a:off x="914400" y="908640"/>
            <a:ext cx="8228160" cy="594792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t">
            <a:normAutofit/>
          </a:bodyPr>
          <a:p>
            <a:pPr marL="343080" indent="-343080" defTabSz="914400">
              <a:lnSpc>
                <a:spcPct val="100000"/>
              </a:lnSpc>
              <a:spcBef>
                <a:spcPts val="519"/>
              </a:spcBef>
              <a:buClr>
                <a:srgbClr val="000000"/>
              </a:buClr>
              <a:buFont typeface="Arial"/>
              <a:buChar char="•"/>
            </a:pPr>
            <a:r>
              <a:rPr lang="hr-HR" sz="2600" b="1" u="sng" strike="noStrike">
                <a:solidFill>
                  <a:schemeClr val="dk1"/>
                </a:solidFill>
                <a:effectLst/>
                <a:uFillTx/>
                <a:latin typeface="Arial Unicode MS"/>
                <a:ea typeface="Arial Unicode MS"/>
              </a:rPr>
              <a:t>euharistija</a:t>
            </a:r>
            <a:r>
              <a:rPr lang="hr-HR" sz="2600" b="0" u="sng" strike="noStrike">
                <a:solidFill>
                  <a:schemeClr val="dk1"/>
                </a:solidFill>
                <a:effectLst/>
                <a:uFillTx/>
                <a:latin typeface="Arial Unicode MS"/>
                <a:ea typeface="Arial Unicode MS"/>
              </a:rPr>
              <a:t> </a:t>
            </a:r>
            <a:r>
              <a:rPr lang="hr-HR" sz="2400" b="0" u="none" strike="noStrike">
                <a:solidFill>
                  <a:schemeClr val="dk1"/>
                </a:solidFill>
                <a:effectLst/>
                <a:uFillTx/>
                <a:latin typeface="Arial Unicode MS"/>
                <a:ea typeface="Arial Unicode MS"/>
              </a:rPr>
              <a:t>– čin zahvaljivanja Bogu</a:t>
            </a:r>
            <a:endParaRPr lang="en-US" sz="2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43080" indent="-343080" defTabSz="914400">
              <a:lnSpc>
                <a:spcPct val="100000"/>
              </a:lnSpc>
              <a:spcBef>
                <a:spcPts val="519"/>
              </a:spcBef>
              <a:buClr>
                <a:srgbClr val="000000"/>
              </a:buClr>
              <a:buFont typeface="Arial"/>
              <a:buChar char="•"/>
            </a:pPr>
            <a:r>
              <a:rPr lang="hr-HR" sz="2600" b="1" u="sng" strike="noStrike">
                <a:solidFill>
                  <a:schemeClr val="dk1"/>
                </a:solidFill>
                <a:effectLst/>
                <a:uFillTx/>
                <a:latin typeface="Arial Unicode MS"/>
                <a:ea typeface="Arial Unicode MS"/>
              </a:rPr>
              <a:t>gospodnja večera </a:t>
            </a:r>
            <a:r>
              <a:rPr lang="hr-HR" sz="2400" b="0" u="none" strike="noStrike">
                <a:solidFill>
                  <a:schemeClr val="dk1"/>
                </a:solidFill>
                <a:effectLst/>
                <a:uFillTx/>
                <a:latin typeface="Arial Unicode MS"/>
                <a:ea typeface="Arial Unicode MS"/>
              </a:rPr>
              <a:t>– večera koju je Gospodin blagovao prije svoje muke i smrti</a:t>
            </a:r>
            <a:endParaRPr lang="en-US" sz="2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43080" indent="-343080" defTabSz="914400">
              <a:lnSpc>
                <a:spcPct val="100000"/>
              </a:lnSpc>
              <a:spcBef>
                <a:spcPts val="519"/>
              </a:spcBef>
              <a:buClr>
                <a:srgbClr val="000000"/>
              </a:buClr>
              <a:buFont typeface="Arial"/>
              <a:buChar char="•"/>
            </a:pPr>
            <a:r>
              <a:rPr lang="hr-HR" sz="2600" b="1" u="sng" strike="noStrike">
                <a:solidFill>
                  <a:schemeClr val="dk1"/>
                </a:solidFill>
                <a:effectLst/>
                <a:uFillTx/>
                <a:latin typeface="Arial Unicode MS"/>
                <a:ea typeface="Arial Unicode MS"/>
              </a:rPr>
              <a:t>lomljenje kruha </a:t>
            </a:r>
            <a:r>
              <a:rPr lang="hr-HR" sz="2400" b="0" u="none" strike="noStrike">
                <a:solidFill>
                  <a:schemeClr val="dk1"/>
                </a:solidFill>
                <a:effectLst/>
                <a:uFillTx/>
                <a:latin typeface="Arial Unicode MS"/>
                <a:ea typeface="Arial Unicode MS"/>
              </a:rPr>
              <a:t>– čin prepoznavanja Isusa nakon uskrsnuća</a:t>
            </a:r>
            <a:endParaRPr lang="en-US" sz="2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43080" indent="-343080" defTabSz="914400">
              <a:lnSpc>
                <a:spcPct val="100000"/>
              </a:lnSpc>
              <a:spcBef>
                <a:spcPts val="519"/>
              </a:spcBef>
              <a:buClr>
                <a:srgbClr val="000000"/>
              </a:buClr>
              <a:buFont typeface="Arial"/>
              <a:buChar char="•"/>
            </a:pPr>
            <a:r>
              <a:rPr lang="hr-HR" sz="2600" b="1" u="sng" strike="noStrike">
                <a:solidFill>
                  <a:schemeClr val="dk1"/>
                </a:solidFill>
                <a:effectLst/>
                <a:uFillTx/>
                <a:latin typeface="Arial Unicode MS"/>
                <a:ea typeface="Arial Unicode MS"/>
              </a:rPr>
              <a:t>spomenčin</a:t>
            </a:r>
            <a:r>
              <a:rPr lang="hr-HR" sz="2600" b="0" u="sng" strike="noStrike">
                <a:solidFill>
                  <a:schemeClr val="dk1"/>
                </a:solidFill>
                <a:effectLst/>
                <a:uFillTx/>
                <a:latin typeface="Arial Unicode MS"/>
                <a:ea typeface="Arial Unicode MS"/>
              </a:rPr>
              <a:t> </a:t>
            </a:r>
            <a:r>
              <a:rPr lang="hr-HR" sz="2400" b="0" u="none" strike="noStrike">
                <a:solidFill>
                  <a:schemeClr val="dk1"/>
                </a:solidFill>
                <a:effectLst/>
                <a:uFillTx/>
                <a:latin typeface="Arial Unicode MS"/>
                <a:ea typeface="Arial Unicode MS"/>
              </a:rPr>
              <a:t>– Gospodnja smrt i uskrsnuće</a:t>
            </a:r>
            <a:endParaRPr lang="en-US" sz="2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43080" indent="-343080" defTabSz="914400">
              <a:lnSpc>
                <a:spcPct val="100000"/>
              </a:lnSpc>
              <a:spcBef>
                <a:spcPts val="519"/>
              </a:spcBef>
              <a:buClr>
                <a:srgbClr val="000000"/>
              </a:buClr>
              <a:buFont typeface="Arial"/>
              <a:buChar char="•"/>
            </a:pPr>
            <a:r>
              <a:rPr lang="hr-HR" sz="2600" b="1" u="sng" strike="noStrike">
                <a:solidFill>
                  <a:schemeClr val="dk1"/>
                </a:solidFill>
                <a:effectLst/>
                <a:uFillTx/>
                <a:latin typeface="Arial Unicode MS"/>
                <a:ea typeface="Arial Unicode MS"/>
              </a:rPr>
              <a:t>sveta žrtva</a:t>
            </a:r>
            <a:r>
              <a:rPr lang="hr-HR" sz="2600" b="0" u="sng" strike="noStrike">
                <a:solidFill>
                  <a:schemeClr val="dk1"/>
                </a:solidFill>
                <a:effectLst/>
                <a:uFillTx/>
                <a:latin typeface="Arial Unicode MS"/>
                <a:ea typeface="Arial Unicode MS"/>
              </a:rPr>
              <a:t> </a:t>
            </a:r>
            <a:r>
              <a:rPr lang="hr-HR" sz="2400" b="0" u="none" strike="noStrike">
                <a:solidFill>
                  <a:schemeClr val="dk1"/>
                </a:solidFill>
                <a:effectLst/>
                <a:uFillTx/>
                <a:latin typeface="Arial Unicode MS"/>
                <a:ea typeface="Arial Unicode MS"/>
              </a:rPr>
              <a:t>– prisutnost žrtve Isusove, a uključuje i prinos Crkve</a:t>
            </a:r>
            <a:endParaRPr lang="en-US" sz="2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43080" indent="-343080" defTabSz="914400">
              <a:lnSpc>
                <a:spcPct val="100000"/>
              </a:lnSpc>
              <a:spcBef>
                <a:spcPts val="519"/>
              </a:spcBef>
              <a:buClr>
                <a:srgbClr val="000000"/>
              </a:buClr>
              <a:buFont typeface="Arial"/>
              <a:buChar char="•"/>
            </a:pPr>
            <a:r>
              <a:rPr lang="hr-HR" sz="2600" b="1" u="sng" strike="noStrike">
                <a:solidFill>
                  <a:schemeClr val="dk1"/>
                </a:solidFill>
                <a:effectLst/>
                <a:uFillTx/>
                <a:latin typeface="Arial Unicode MS"/>
                <a:ea typeface="Arial Unicode MS"/>
              </a:rPr>
              <a:t>pričest </a:t>
            </a:r>
            <a:r>
              <a:rPr lang="hr-HR" sz="2400" b="1" u="none" strike="noStrike">
                <a:solidFill>
                  <a:schemeClr val="dk1"/>
                </a:solidFill>
                <a:effectLst/>
                <a:uFillTx/>
                <a:latin typeface="Arial Unicode MS"/>
                <a:ea typeface="Arial Unicode MS"/>
              </a:rPr>
              <a:t>– </a:t>
            </a:r>
            <a:r>
              <a:rPr lang="hr-HR" sz="2400" b="0" u="none" strike="noStrike">
                <a:solidFill>
                  <a:schemeClr val="dk1"/>
                </a:solidFill>
                <a:effectLst/>
                <a:uFillTx/>
                <a:latin typeface="Arial Unicode MS"/>
                <a:ea typeface="Arial Unicode MS"/>
              </a:rPr>
              <a:t>ovaj sakrament kršćane sjedinjuje s Kristom</a:t>
            </a:r>
            <a:endParaRPr lang="en-US" sz="2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43080" indent="-343080" defTabSz="914400">
              <a:lnSpc>
                <a:spcPct val="100000"/>
              </a:lnSpc>
              <a:spcBef>
                <a:spcPts val="519"/>
              </a:spcBef>
              <a:buClr>
                <a:srgbClr val="000000"/>
              </a:buClr>
              <a:buFont typeface="Arial"/>
              <a:buChar char="•"/>
            </a:pPr>
            <a:r>
              <a:rPr lang="hr-HR" sz="2600" b="1" u="sng" strike="noStrike">
                <a:solidFill>
                  <a:schemeClr val="dk1"/>
                </a:solidFill>
                <a:effectLst/>
                <a:uFillTx/>
                <a:latin typeface="Arial Unicode MS"/>
                <a:ea typeface="Arial Unicode MS"/>
              </a:rPr>
              <a:t>sveta misa </a:t>
            </a:r>
            <a:r>
              <a:rPr lang="hr-HR" sz="2400" b="0" u="none" strike="noStrike">
                <a:solidFill>
                  <a:schemeClr val="dk1"/>
                </a:solidFill>
                <a:effectLst/>
                <a:uFillTx/>
                <a:latin typeface="Arial Unicode MS"/>
                <a:ea typeface="Arial Unicode MS"/>
              </a:rPr>
              <a:t>– otpust i slanje vjernika da ispune Božju volju u svakodnevnom životu</a:t>
            </a:r>
            <a:endParaRPr lang="en-US" sz="2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indent="0" defTabSz="914400">
              <a:lnSpc>
                <a:spcPct val="100000"/>
              </a:lnSpc>
              <a:spcBef>
                <a:spcPts val="479"/>
              </a:spcBef>
              <a:buNone/>
              <a:tabLst>
                <a:tab algn="l" pos="0"/>
              </a:tabLst>
            </a:pPr>
            <a:endParaRPr lang="en-US" sz="2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1500">
        <p:split dir="out" orient="vert"/>
      </p:transition>
    </mc:Choice>
    <mc:Fallback>
      <p:transition spd="slow">
        <p:split dir="out" orient="vert"/>
      </p:transition>
    </mc:Fallback>
  </mc:AlternateContent>
  <p:timing>
    <p:tnLst>
      <p:par>
        <p:cTn id="138" dur="indefinite" restart="never" nodeType="tmRoot">
          <p:childTnLst>
            <p:seq>
              <p:cTn id="139" dur="indefinite" nodeType="mainSeq">
                <p:childTnLst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42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44" dur="1000"/>
                                        <p:tgtEl>
                                          <p:spTgt spid="2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repl">
                                        <p:cTn id="145" dur="1000" fill="hold"/>
                                        <p:tgtEl>
                                          <p:spTgt spid="2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46" dur="1000" fill="hold"/>
                                        <p:tgtEl>
                                          <p:spTgt spid="2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42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51" dur="1000"/>
                                        <p:tgtEl>
                                          <p:spTgt spid="2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repl">
                                        <p:cTn id="152" dur="1000" fill="hold"/>
                                        <p:tgtEl>
                                          <p:spTgt spid="2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53" dur="1000" fill="hold"/>
                                        <p:tgtEl>
                                          <p:spTgt spid="2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42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58" dur="1000"/>
                                        <p:tgtEl>
                                          <p:spTgt spid="2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repl">
                                        <p:cTn id="159" dur="1000" fill="hold"/>
                                        <p:tgtEl>
                                          <p:spTgt spid="2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60" dur="1000" fill="hold"/>
                                        <p:tgtEl>
                                          <p:spTgt spid="2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42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65" dur="1000"/>
                                        <p:tgtEl>
                                          <p:spTgt spid="2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repl">
                                        <p:cTn id="166" dur="1000" fill="hold"/>
                                        <p:tgtEl>
                                          <p:spTgt spid="2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67" dur="1000" fill="hold"/>
                                        <p:tgtEl>
                                          <p:spTgt spid="2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>
                      <p:stCondLst>
                        <p:cond delay="indefinite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42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72" dur="1000"/>
                                        <p:tgtEl>
                                          <p:spTgt spid="2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repl">
                                        <p:cTn id="173" dur="1000" fill="hold"/>
                                        <p:tgtEl>
                                          <p:spTgt spid="2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74" dur="1000" fill="hold"/>
                                        <p:tgtEl>
                                          <p:spTgt spid="2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5" fill="hold">
                      <p:stCondLst>
                        <p:cond delay="indefinite"/>
                      </p:stCondLst>
                      <p:childTnLst>
                        <p:par>
                          <p:cTn id="176" fill="hold">
                            <p:stCondLst>
                              <p:cond delay="0"/>
                            </p:stCondLst>
                            <p:childTnLst>
                              <p:par>
                                <p:cTn id="177" presetID="42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79" dur="1000"/>
                                        <p:tgtEl>
                                          <p:spTgt spid="23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repl">
                                        <p:cTn id="180" dur="1000" fill="hold"/>
                                        <p:tgtEl>
                                          <p:spTgt spid="23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81" dur="1000" fill="hold"/>
                                        <p:tgtEl>
                                          <p:spTgt spid="23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2" fill="hold">
                      <p:stCondLst>
                        <p:cond delay="indefinite"/>
                      </p:stCondLst>
                      <p:childTnLst>
                        <p:par>
                          <p:cTn id="183" fill="hold">
                            <p:stCondLst>
                              <p:cond delay="0"/>
                            </p:stCondLst>
                            <p:childTnLst>
                              <p:par>
                                <p:cTn id="184" presetID="42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86" dur="1000"/>
                                        <p:tgtEl>
                                          <p:spTgt spid="23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repl">
                                        <p:cTn id="187" dur="1000" fill="hold"/>
                                        <p:tgtEl>
                                          <p:spTgt spid="23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88" dur="1000" fill="hold"/>
                                        <p:tgtEl>
                                          <p:spTgt spid="23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9" name="Picture 3"/>
          <p:cNvPicPr/>
          <p:nvPr/>
        </p:nvPicPr>
        <p:blipFill>
          <a:blip r:embed="rId1"/>
          <a:srcRect l="0" t="0" r="0" b="13603"/>
          <a:stretch/>
        </p:blipFill>
        <p:spPr>
          <a:xfrm>
            <a:off x="4506840" y="131400"/>
            <a:ext cx="5212440" cy="639252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40" name="PlaceHolder 1"/>
          <p:cNvSpPr>
            <a:spLocks noGrp="1"/>
          </p:cNvSpPr>
          <p:nvPr>
            <p:ph/>
          </p:nvPr>
        </p:nvSpPr>
        <p:spPr>
          <a:xfrm>
            <a:off x="180000" y="0"/>
            <a:ext cx="5146560" cy="652392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t">
            <a:normAutofit/>
          </a:bodyPr>
          <a:p>
            <a:pPr indent="0" algn="ctr" defTabSz="914400">
              <a:lnSpc>
                <a:spcPct val="100000"/>
              </a:lnSpc>
              <a:spcBef>
                <a:spcPts val="561"/>
              </a:spcBef>
              <a:buNone/>
              <a:tabLst>
                <a:tab algn="l" pos="0"/>
              </a:tabLst>
            </a:pPr>
            <a:endParaRPr lang="en-US" sz="2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indent="0" algn="ctr" defTabSz="914400">
              <a:lnSpc>
                <a:spcPct val="100000"/>
              </a:lnSpc>
              <a:spcBef>
                <a:spcPts val="561"/>
              </a:spcBef>
              <a:buNone/>
              <a:tabLst>
                <a:tab algn="l" pos="0"/>
              </a:tabLst>
            </a:pPr>
            <a:r>
              <a:rPr lang="hr-HR" sz="2800" b="1" u="none" strike="noStrike">
                <a:solidFill>
                  <a:srgbClr val="c9211e"/>
                </a:solidFill>
                <a:effectLst/>
                <a:uFillTx/>
                <a:latin typeface="Arial Unicode MS"/>
                <a:ea typeface="Arial Unicode MS"/>
              </a:rPr>
              <a:t>Dijelovi Mise</a:t>
            </a:r>
            <a:endParaRPr lang="en-US" sz="2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indent="0" algn="ctr" defTabSz="914400">
              <a:lnSpc>
                <a:spcPct val="100000"/>
              </a:lnSpc>
              <a:spcBef>
                <a:spcPts val="561"/>
              </a:spcBef>
              <a:buNone/>
              <a:tabLst>
                <a:tab algn="l" pos="0"/>
              </a:tabLst>
            </a:pPr>
            <a:endParaRPr lang="en-US" sz="2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43080" indent="-343080" defTabSz="914400">
              <a:lnSpc>
                <a:spcPct val="100000"/>
              </a:lnSpc>
              <a:spcBef>
                <a:spcPts val="519"/>
              </a:spcBef>
              <a:buClr>
                <a:srgbClr val="000000"/>
              </a:buClr>
              <a:buFont typeface="Arial"/>
              <a:buChar char="•"/>
              <a:tabLst>
                <a:tab algn="l" pos="0"/>
              </a:tabLst>
            </a:pPr>
            <a:r>
              <a:rPr lang="hr-HR" sz="2600" b="0" u="none" strike="noStrike">
                <a:solidFill>
                  <a:schemeClr val="dk1"/>
                </a:solidFill>
                <a:effectLst/>
                <a:uFillTx/>
                <a:latin typeface="Arial Unicode MS"/>
                <a:ea typeface="Arial Unicode MS"/>
              </a:rPr>
              <a:t>UVODNI OBREDI:</a:t>
            </a:r>
            <a:endParaRPr lang="en-US" sz="26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864000" lvl="1" indent="-324000" defTabSz="914400">
              <a:lnSpc>
                <a:spcPct val="100000"/>
              </a:lnSpc>
              <a:spcBef>
                <a:spcPts val="1134"/>
              </a:spcBef>
              <a:buClr>
                <a:srgbClr val="000000"/>
              </a:buClr>
              <a:buSzPct val="75000"/>
              <a:buFont typeface="Symbol"/>
              <a:buChar char=""/>
              <a:tabLst>
                <a:tab algn="l" pos="0"/>
              </a:tabLst>
            </a:pPr>
            <a:r>
              <a:rPr lang="hr-HR" sz="2600" b="0" u="none" strike="noStrike">
                <a:solidFill>
                  <a:schemeClr val="dk1"/>
                </a:solidFill>
                <a:effectLst/>
                <a:uFillTx/>
                <a:latin typeface="Arial Unicode MS"/>
                <a:ea typeface="Arial Unicode MS"/>
              </a:rPr>
              <a:t>Uvodna pjesma i pozdrav</a:t>
            </a:r>
            <a:endParaRPr lang="en-US" sz="26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864000" lvl="1" indent="-324000" defTabSz="914400">
              <a:lnSpc>
                <a:spcPct val="100000"/>
              </a:lnSpc>
              <a:spcBef>
                <a:spcPts val="1134"/>
              </a:spcBef>
              <a:buClr>
                <a:srgbClr val="000000"/>
              </a:buClr>
              <a:buSzPct val="75000"/>
              <a:buFont typeface="Symbol"/>
              <a:buChar char=""/>
              <a:tabLst>
                <a:tab algn="l" pos="0"/>
              </a:tabLst>
            </a:pPr>
            <a:r>
              <a:rPr lang="hr-HR" sz="2600" b="0" u="none" strike="noStrike">
                <a:solidFill>
                  <a:schemeClr val="dk1"/>
                </a:solidFill>
                <a:effectLst/>
                <a:uFillTx/>
                <a:latin typeface="Arial Unicode MS"/>
                <a:ea typeface="Arial Unicode MS"/>
              </a:rPr>
              <a:t>Opća ispovijed</a:t>
            </a:r>
            <a:endParaRPr lang="en-US" sz="26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864000" lvl="1" indent="-324000" defTabSz="914400">
              <a:lnSpc>
                <a:spcPct val="100000"/>
              </a:lnSpc>
              <a:spcBef>
                <a:spcPts val="1134"/>
              </a:spcBef>
              <a:buClr>
                <a:srgbClr val="000000"/>
              </a:buClr>
              <a:buSzPct val="75000"/>
              <a:buFont typeface="Symbol"/>
              <a:buChar char=""/>
              <a:tabLst>
                <a:tab algn="l" pos="0"/>
              </a:tabLst>
            </a:pPr>
            <a:r>
              <a:rPr lang="hr-HR" sz="2600" b="0" u="none" strike="noStrike">
                <a:solidFill>
                  <a:schemeClr val="dk1"/>
                </a:solidFill>
                <a:effectLst/>
                <a:uFillTx/>
                <a:latin typeface="Arial Unicode MS"/>
                <a:ea typeface="Arial Unicode MS"/>
              </a:rPr>
              <a:t>Gospodine... Slava...</a:t>
            </a:r>
            <a:endParaRPr lang="en-US" sz="26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864000" lvl="1" indent="-324000" defTabSz="914400">
              <a:lnSpc>
                <a:spcPct val="100000"/>
              </a:lnSpc>
              <a:spcBef>
                <a:spcPts val="1134"/>
              </a:spcBef>
              <a:buClr>
                <a:srgbClr val="000000"/>
              </a:buClr>
              <a:buSzPct val="75000"/>
              <a:buFont typeface="Symbol"/>
              <a:buChar char=""/>
              <a:tabLst>
                <a:tab algn="l" pos="0"/>
              </a:tabLst>
            </a:pPr>
            <a:r>
              <a:rPr lang="hr-HR" sz="2600" b="0" u="none" strike="noStrike">
                <a:solidFill>
                  <a:schemeClr val="dk1"/>
                </a:solidFill>
                <a:effectLst/>
                <a:uFillTx/>
                <a:latin typeface="Arial Unicode MS"/>
                <a:ea typeface="Arial Unicode MS"/>
              </a:rPr>
              <a:t>Zborna molitva</a:t>
            </a:r>
            <a:endParaRPr lang="en-US" sz="26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43080" indent="-343080" defTabSz="914400">
              <a:lnSpc>
                <a:spcPct val="100000"/>
              </a:lnSpc>
              <a:spcBef>
                <a:spcPts val="519"/>
              </a:spcBef>
              <a:buClr>
                <a:srgbClr val="000000"/>
              </a:buClr>
              <a:buFont typeface="Arial"/>
              <a:buChar char="•"/>
              <a:tabLst>
                <a:tab algn="l" pos="0"/>
              </a:tabLst>
            </a:pPr>
            <a:r>
              <a:rPr lang="hr-HR" sz="2600" b="0" u="none" strike="noStrike">
                <a:solidFill>
                  <a:schemeClr val="dk1"/>
                </a:solidFill>
                <a:effectLst/>
                <a:uFillTx/>
                <a:latin typeface="Arial Unicode MS"/>
                <a:ea typeface="Arial Unicode MS"/>
              </a:rPr>
              <a:t>SLUŽBA RIJEČI:</a:t>
            </a:r>
            <a:endParaRPr lang="en-US" sz="26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43080" indent="-343080" defTabSz="914400">
              <a:lnSpc>
                <a:spcPct val="100000"/>
              </a:lnSpc>
              <a:spcBef>
                <a:spcPts val="519"/>
              </a:spcBef>
              <a:buClr>
                <a:srgbClr val="000000"/>
              </a:buClr>
              <a:buFont typeface="Arial"/>
              <a:buChar char="•"/>
              <a:tabLst>
                <a:tab algn="l" pos="0"/>
              </a:tabLst>
            </a:pPr>
            <a:r>
              <a:rPr lang="hr-HR" sz="2600" b="0" u="none" strike="noStrike">
                <a:solidFill>
                  <a:schemeClr val="dk1"/>
                </a:solidFill>
                <a:effectLst/>
                <a:uFillTx/>
                <a:latin typeface="Arial Unicode MS"/>
                <a:ea typeface="Arial Unicode MS"/>
              </a:rPr>
              <a:t>EUHARISTIJSKA SLUŽBA:</a:t>
            </a:r>
            <a:endParaRPr lang="en-US" sz="26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43080" indent="-343080" defTabSz="914400">
              <a:lnSpc>
                <a:spcPct val="100000"/>
              </a:lnSpc>
              <a:spcBef>
                <a:spcPts val="519"/>
              </a:spcBef>
              <a:buClr>
                <a:srgbClr val="000000"/>
              </a:buClr>
              <a:buFont typeface="Arial"/>
              <a:buChar char="•"/>
              <a:tabLst>
                <a:tab algn="l" pos="0"/>
              </a:tabLst>
            </a:pPr>
            <a:r>
              <a:rPr lang="hr-HR" sz="2600" b="0" u="none" strike="noStrike">
                <a:solidFill>
                  <a:schemeClr val="dk1"/>
                </a:solidFill>
                <a:effectLst/>
                <a:uFillTx/>
                <a:latin typeface="Arial Unicode MS"/>
                <a:ea typeface="Arial Unicode MS"/>
              </a:rPr>
              <a:t>ZAVRŠNI OBREDI</a:t>
            </a:r>
            <a:endParaRPr lang="en-US" sz="26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1500">
        <p:split dir="out" orient="vert"/>
      </p:transition>
    </mc:Choice>
    <mc:Fallback>
      <p:transition spd="slow">
        <p:split dir="out" orient="vert"/>
      </p:transition>
    </mc:Fallback>
  </mc:AlternateContent>
  <p:timing>
    <p:tnLst>
      <p:par>
        <p:cTn id="189" dur="indefinite" restart="never" nodeType="tmRoot">
          <p:childTnLst>
            <p:seq>
              <p:cTn id="190" dur="indefinite" nodeType="mainSeq">
                <p:childTnLst>
                  <p:par>
                    <p:cTn id="191" fill="hold">
                      <p:stCondLst>
                        <p:cond delay="indefinite"/>
                      </p:stCondLst>
                      <p:childTnLst>
                        <p:par>
                          <p:cTn id="192" fill="hold">
                            <p:stCondLst>
                              <p:cond delay="0"/>
                            </p:stCondLst>
                            <p:childTnLst>
                              <p:par>
                                <p:cTn id="193" presetID="42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95" dur="1000"/>
                                        <p:tgtEl>
                                          <p:spTgt spid="24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repl">
                                        <p:cTn id="196" dur="1000" fill="hold"/>
                                        <p:tgtEl>
                                          <p:spTgt spid="24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97" dur="1000" fill="hold"/>
                                        <p:tgtEl>
                                          <p:spTgt spid="24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1" name="Picture 4"/>
          <p:cNvPicPr/>
          <p:nvPr/>
        </p:nvPicPr>
        <p:blipFill>
          <a:blip r:embed="rId1"/>
          <a:srcRect l="0" t="0" r="0" b="13603"/>
          <a:stretch/>
        </p:blipFill>
        <p:spPr>
          <a:xfrm>
            <a:off x="4507200" y="131760"/>
            <a:ext cx="5212440" cy="639252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42" name="PlaceHolder 4"/>
          <p:cNvSpPr/>
          <p:nvPr/>
        </p:nvSpPr>
        <p:spPr>
          <a:xfrm>
            <a:off x="180000" y="0"/>
            <a:ext cx="5146560" cy="65239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rmAutofit/>
          </a:bodyPr>
          <a:p>
            <a:pPr algn="ctr" defTabSz="914400">
              <a:lnSpc>
                <a:spcPct val="100000"/>
              </a:lnSpc>
              <a:spcBef>
                <a:spcPts val="561"/>
              </a:spcBef>
              <a:tabLst>
                <a:tab algn="l" pos="0"/>
              </a:tabLst>
            </a:pPr>
            <a:endParaRPr lang="en-US" sz="2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algn="ctr" defTabSz="914400">
              <a:lnSpc>
                <a:spcPct val="100000"/>
              </a:lnSpc>
              <a:spcBef>
                <a:spcPts val="561"/>
              </a:spcBef>
              <a:tabLst>
                <a:tab algn="l" pos="0"/>
              </a:tabLst>
            </a:pPr>
            <a:r>
              <a:rPr lang="hr-HR" sz="2800" b="1" u="none" strike="noStrike">
                <a:solidFill>
                  <a:srgbClr val="c9211e"/>
                </a:solidFill>
                <a:effectLst/>
                <a:uFillTx/>
                <a:latin typeface="Arial Unicode MS"/>
                <a:ea typeface="Arial Unicode MS"/>
              </a:rPr>
              <a:t>Dijelovi Mise</a:t>
            </a:r>
            <a:endParaRPr lang="en-US" sz="2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algn="ctr" defTabSz="914400">
              <a:lnSpc>
                <a:spcPct val="100000"/>
              </a:lnSpc>
              <a:spcBef>
                <a:spcPts val="561"/>
              </a:spcBef>
              <a:tabLst>
                <a:tab algn="l" pos="0"/>
              </a:tabLst>
            </a:pPr>
            <a:endParaRPr lang="en-US" sz="2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43080" indent="-343080" defTabSz="914400">
              <a:lnSpc>
                <a:spcPct val="100000"/>
              </a:lnSpc>
              <a:spcBef>
                <a:spcPts val="519"/>
              </a:spcBef>
              <a:buClr>
                <a:srgbClr val="000000"/>
              </a:buClr>
              <a:buFont typeface="Arial"/>
              <a:buChar char="•"/>
              <a:tabLst>
                <a:tab algn="l" pos="0"/>
              </a:tabLst>
            </a:pPr>
            <a:r>
              <a:rPr lang="hr-HR" sz="2600" b="0" u="none" strike="noStrike">
                <a:solidFill>
                  <a:schemeClr val="dk1"/>
                </a:solidFill>
                <a:effectLst/>
                <a:uFillTx/>
                <a:latin typeface="Arial Unicode MS"/>
                <a:ea typeface="Arial Unicode MS"/>
              </a:rPr>
              <a:t>UVODNI OBREDI:</a:t>
            </a:r>
            <a:endParaRPr lang="en-US" sz="26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43080" indent="-343080" defTabSz="914400">
              <a:lnSpc>
                <a:spcPct val="100000"/>
              </a:lnSpc>
              <a:spcBef>
                <a:spcPts val="519"/>
              </a:spcBef>
              <a:buClr>
                <a:srgbClr val="000000"/>
              </a:buClr>
              <a:buFont typeface="Arial"/>
              <a:buChar char="•"/>
              <a:tabLst>
                <a:tab algn="l" pos="0"/>
              </a:tabLst>
            </a:pPr>
            <a:r>
              <a:rPr lang="hr-HR" sz="2600" b="0" u="none" strike="noStrike">
                <a:solidFill>
                  <a:schemeClr val="dk1"/>
                </a:solidFill>
                <a:effectLst/>
                <a:uFillTx/>
                <a:latin typeface="Arial Unicode MS"/>
                <a:ea typeface="Arial Unicode MS"/>
              </a:rPr>
              <a:t>SLUŽBA RIJEČI:</a:t>
            </a:r>
            <a:endParaRPr lang="en-US" sz="26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864000" lvl="1" indent="-324000" defTabSz="914400">
              <a:lnSpc>
                <a:spcPct val="100000"/>
              </a:lnSpc>
              <a:spcBef>
                <a:spcPts val="1134"/>
              </a:spcBef>
              <a:buClr>
                <a:srgbClr val="000000"/>
              </a:buClr>
              <a:buSzPct val="75000"/>
              <a:buFont typeface="Symbol"/>
              <a:buChar char=""/>
              <a:tabLst>
                <a:tab algn="l" pos="0"/>
              </a:tabLst>
            </a:pPr>
            <a:r>
              <a:rPr lang="hr-HR" sz="2600" b="0" u="none" strike="noStrike">
                <a:solidFill>
                  <a:schemeClr val="dk1"/>
                </a:solidFill>
                <a:effectLst/>
                <a:uFillTx/>
                <a:latin typeface="Arial Unicode MS"/>
                <a:ea typeface="Arial Unicode MS"/>
              </a:rPr>
              <a:t>1. čitanje, Psalam i 2. čitanje</a:t>
            </a:r>
            <a:endParaRPr lang="en-US" sz="26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864000" lvl="1" indent="-324000" defTabSz="914400">
              <a:lnSpc>
                <a:spcPct val="100000"/>
              </a:lnSpc>
              <a:spcBef>
                <a:spcPts val="1134"/>
              </a:spcBef>
              <a:buClr>
                <a:srgbClr val="000000"/>
              </a:buClr>
              <a:buSzPct val="75000"/>
              <a:buFont typeface="Symbol"/>
              <a:buChar char=""/>
              <a:tabLst>
                <a:tab algn="l" pos="0"/>
              </a:tabLst>
            </a:pPr>
            <a:r>
              <a:rPr lang="hr-HR" sz="2600" b="0" u="none" strike="noStrike">
                <a:solidFill>
                  <a:schemeClr val="dk1"/>
                </a:solidFill>
                <a:effectLst/>
                <a:uFillTx/>
                <a:latin typeface="Arial Unicode MS"/>
                <a:ea typeface="Arial Unicode MS"/>
              </a:rPr>
              <a:t>Evanđelje</a:t>
            </a:r>
            <a:endParaRPr lang="en-US" sz="26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864000" lvl="1" indent="-324000" defTabSz="914400">
              <a:lnSpc>
                <a:spcPct val="100000"/>
              </a:lnSpc>
              <a:spcBef>
                <a:spcPts val="1134"/>
              </a:spcBef>
              <a:buClr>
                <a:srgbClr val="000000"/>
              </a:buClr>
              <a:buSzPct val="75000"/>
              <a:buFont typeface="Symbol"/>
              <a:buChar char=""/>
              <a:tabLst>
                <a:tab algn="l" pos="0"/>
              </a:tabLst>
            </a:pPr>
            <a:r>
              <a:rPr lang="hr-HR" sz="2600" b="0" u="none" strike="noStrike">
                <a:solidFill>
                  <a:schemeClr val="dk1"/>
                </a:solidFill>
                <a:effectLst/>
                <a:uFillTx/>
                <a:latin typeface="Arial Unicode MS"/>
                <a:ea typeface="Arial Unicode MS"/>
              </a:rPr>
              <a:t>Propovijed</a:t>
            </a:r>
            <a:endParaRPr lang="en-US" sz="26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864000" lvl="1" indent="-324000" defTabSz="914400">
              <a:lnSpc>
                <a:spcPct val="100000"/>
              </a:lnSpc>
              <a:spcBef>
                <a:spcPts val="1134"/>
              </a:spcBef>
              <a:buClr>
                <a:srgbClr val="000000"/>
              </a:buClr>
              <a:buSzPct val="75000"/>
              <a:buFont typeface="Symbol"/>
              <a:buChar char=""/>
              <a:tabLst>
                <a:tab algn="l" pos="0"/>
              </a:tabLst>
            </a:pPr>
            <a:r>
              <a:rPr lang="hr-HR" sz="2600" b="0" u="none" strike="noStrike">
                <a:solidFill>
                  <a:schemeClr val="dk1"/>
                </a:solidFill>
                <a:effectLst/>
                <a:uFillTx/>
                <a:latin typeface="Arial Unicode MS"/>
                <a:ea typeface="Arial Unicode MS"/>
              </a:rPr>
              <a:t>Vjerovanje</a:t>
            </a:r>
            <a:endParaRPr lang="en-US" sz="26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864000" lvl="1" indent="-324000" defTabSz="914400">
              <a:lnSpc>
                <a:spcPct val="100000"/>
              </a:lnSpc>
              <a:spcBef>
                <a:spcPts val="1134"/>
              </a:spcBef>
              <a:buClr>
                <a:srgbClr val="000000"/>
              </a:buClr>
              <a:buSzPct val="75000"/>
              <a:buFont typeface="Symbol"/>
              <a:buChar char=""/>
              <a:tabLst>
                <a:tab algn="l" pos="0"/>
              </a:tabLst>
            </a:pPr>
            <a:r>
              <a:rPr lang="hr-HR" sz="2600" b="0" u="none" strike="noStrike">
                <a:solidFill>
                  <a:schemeClr val="dk1"/>
                </a:solidFill>
                <a:effectLst/>
                <a:uFillTx/>
                <a:latin typeface="Arial Unicode MS"/>
                <a:ea typeface="Arial Unicode MS"/>
              </a:rPr>
              <a:t>Molitva vjernika</a:t>
            </a:r>
            <a:endParaRPr lang="en-US" sz="26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43080" indent="-343080" defTabSz="914400">
              <a:lnSpc>
                <a:spcPct val="100000"/>
              </a:lnSpc>
              <a:spcBef>
                <a:spcPts val="519"/>
              </a:spcBef>
              <a:buClr>
                <a:srgbClr val="000000"/>
              </a:buClr>
              <a:buFont typeface="Arial"/>
              <a:buChar char="•"/>
              <a:tabLst>
                <a:tab algn="l" pos="0"/>
              </a:tabLst>
            </a:pPr>
            <a:r>
              <a:rPr lang="hr-HR" sz="2600" b="0" u="none" strike="noStrike">
                <a:solidFill>
                  <a:schemeClr val="dk1"/>
                </a:solidFill>
                <a:effectLst/>
                <a:uFillTx/>
                <a:latin typeface="Arial Unicode MS"/>
                <a:ea typeface="Arial Unicode MS"/>
              </a:rPr>
              <a:t>EUHARISTIJSKA SLUŽBA:</a:t>
            </a:r>
            <a:endParaRPr lang="en-US" sz="26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43080" indent="-343080" defTabSz="914400">
              <a:lnSpc>
                <a:spcPct val="100000"/>
              </a:lnSpc>
              <a:spcBef>
                <a:spcPts val="519"/>
              </a:spcBef>
              <a:buClr>
                <a:srgbClr val="000000"/>
              </a:buClr>
              <a:buFont typeface="Arial"/>
              <a:buChar char="•"/>
              <a:tabLst>
                <a:tab algn="l" pos="0"/>
              </a:tabLst>
            </a:pPr>
            <a:r>
              <a:rPr lang="hr-HR" sz="2600" b="0" u="none" strike="noStrike">
                <a:solidFill>
                  <a:schemeClr val="dk1"/>
                </a:solidFill>
                <a:effectLst/>
                <a:uFillTx/>
                <a:latin typeface="Arial Unicode MS"/>
                <a:ea typeface="Arial Unicode MS"/>
              </a:rPr>
              <a:t>ZAVRŠNI OBREDI</a:t>
            </a:r>
            <a:endParaRPr lang="en-US" sz="26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defTabSz="914400">
              <a:lnSpc>
                <a:spcPct val="100000"/>
              </a:lnSpc>
              <a:spcBef>
                <a:spcPts val="561"/>
              </a:spcBef>
              <a:tabLst>
                <a:tab algn="l" pos="0"/>
              </a:tabLst>
            </a:pPr>
            <a:endParaRPr lang="en-US" sz="2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1500">
        <p:split dir="out" orient="vert"/>
      </p:transition>
    </mc:Choice>
    <mc:Fallback>
      <p:transition spd="slow">
        <p:split dir="out" orient="vert"/>
      </p:transition>
    </mc:Fallback>
  </mc:AlternateContent>
</p:sld>
</file>

<file path=ppt/theme/theme1.xml><?xml version="1.0" encoding="utf-8"?>
<a:theme xmlns:a="http://schemas.openxmlformats.org/drawingml/2006/main" xmlns:r="http://schemas.openxmlformats.org/officeDocument/2006/relationships" name="Tema sustava Offic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lin ang="16200000" scaled="0"/>
          <a:tileRect l="0" t="0" r="0" b="0"/>
        </a:gra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381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 l="0" t="0" r="0" b="0"/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Tema sustava Offic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lin ang="16200000" scaled="0"/>
          <a:tileRect l="0" t="0" r="0" b="0"/>
        </a:gra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381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 l="0" t="0" r="0" b="0"/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 name="Tema sustava Offic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lin ang="16200000" scaled="0"/>
          <a:tileRect l="0" t="0" r="0" b="0"/>
        </a:gra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381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 l="0" t="0" r="0" b="0"/>
        </a:gradFill>
      </a:bgFillStyleLst>
    </a:fmtScheme>
  </a:themeElements>
</a:theme>
</file>

<file path=ppt/theme/theme37.xml><?xml version="1.0" encoding="utf-8"?>
<a:theme xmlns:a="http://schemas.openxmlformats.org/drawingml/2006/main" xmlns:r="http://schemas.openxmlformats.org/officeDocument/2006/relationships" name="Office Theme">
  <a:themeElements>
    <a:clrScheme name="LibreOffice">
      <a:dk1>
        <a:srgbClr val="000000"/>
      </a:dk1>
      <a:lt1>
        <a:srgbClr val="ffffff"/>
      </a:lt1>
      <a:dk2>
        <a:srgbClr val="000000"/>
      </a:dk2>
      <a:lt2>
        <a:srgbClr val="ffffff"/>
      </a:lt2>
      <a:accent1>
        <a:srgbClr val="18a303"/>
      </a:accent1>
      <a:accent2>
        <a:srgbClr val="0369a3"/>
      </a:accent2>
      <a:accent3>
        <a:srgbClr val="a33e03"/>
      </a:accent3>
      <a:accent4>
        <a:srgbClr val="8e03a3"/>
      </a:accent4>
      <a:accent5>
        <a:srgbClr val="c99c00"/>
      </a:accent5>
      <a:accent6>
        <a:srgbClr val="c9211e"/>
      </a:accent6>
      <a:hlink>
        <a:srgbClr val="0000ee"/>
      </a:hlink>
      <a:folHlink>
        <a:srgbClr val="551a8b"/>
      </a:folHlink>
    </a:clrScheme>
    <a:fontScheme name="Office">
      <a:majorFont>
        <a:latin typeface="Arial" pitchFamily="0" charset="1"/>
        <a:ea typeface="DejaVu Sans" pitchFamily="0" charset="1"/>
        <a:cs typeface="DejaVu Sans" pitchFamily="0" charset="1"/>
      </a:majorFont>
      <a:minorFont>
        <a:latin typeface="Arial" pitchFamily="0" charset="1"/>
        <a:ea typeface="DejaVu Sans" pitchFamily="0" charset="1"/>
        <a:cs typeface="DejaVu Sans" pitchFamily="0" charset="1"/>
      </a:minorFont>
    </a:fontScheme>
    <a:fmtScheme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 w="6350" cap="flat" cmpd="sng" algn="ctr">
          <a:prstDash val="solid"/>
          <a:miter/>
        </a:ln>
        <a:ln w="6350" cap="flat" cmpd="sng" algn="ctr">
          <a:prstDash val="solid"/>
          <a:miter/>
        </a:ln>
        <a:ln w="6350" cap="flat" cmpd="sng" algn="ctr"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536</TotalTime>
  <Application>LibreOffice/25.8.5.2$Linux_X86_64 LibreOffice_project/580$Build-2</Application>
  <AppVersion>15.0000</AppVersion>
  <Words>506</Words>
  <Paragraphs>86</Paragraphs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2017-02-15T07:48:18Z</dcterms:created>
  <dc:creator>Marija</dc:creator>
  <dc:description/>
  <dc:language>hr-HR</dc:language>
  <cp:lastModifiedBy/>
  <dcterms:modified xsi:type="dcterms:W3CDTF">2026-04-20T18:29:12Z</dcterms:modified>
  <cp:revision>60</cp:revision>
  <dc:subject/>
  <dc:title>KAKO BITI DOBAR  (BOLJI) RODITELJ  </dc:titl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otes">
    <vt:i4>5</vt:i4>
  </property>
  <property fmtid="{D5CDD505-2E9C-101B-9397-08002B2CF9AE}" pid="3" name="PresentationFormat">
    <vt:lpwstr>Prikaz na zaslonu (4:3)</vt:lpwstr>
  </property>
  <property fmtid="{D5CDD505-2E9C-101B-9397-08002B2CF9AE}" pid="4" name="Slides">
    <vt:i4>11</vt:i4>
  </property>
</Properties>
</file>